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2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7"/>
  </p:notesMasterIdLst>
  <p:sldIdLst>
    <p:sldId id="281" r:id="rId2"/>
    <p:sldId id="1533" r:id="rId3"/>
    <p:sldId id="330" r:id="rId4"/>
    <p:sldId id="309" r:id="rId5"/>
    <p:sldId id="319" r:id="rId6"/>
    <p:sldId id="1494" r:id="rId7"/>
    <p:sldId id="1522" r:id="rId8"/>
    <p:sldId id="1523" r:id="rId9"/>
    <p:sldId id="1524" r:id="rId10"/>
    <p:sldId id="1495" r:id="rId11"/>
    <p:sldId id="1527" r:id="rId12"/>
    <p:sldId id="1525" r:id="rId13"/>
    <p:sldId id="1578" r:id="rId14"/>
    <p:sldId id="1597" r:id="rId15"/>
    <p:sldId id="1579" r:id="rId16"/>
    <p:sldId id="1598" r:id="rId17"/>
    <p:sldId id="1599" r:id="rId18"/>
    <p:sldId id="1600" r:id="rId19"/>
    <p:sldId id="1526" r:id="rId20"/>
    <p:sldId id="1528" r:id="rId21"/>
    <p:sldId id="1529" r:id="rId22"/>
    <p:sldId id="1530" r:id="rId23"/>
    <p:sldId id="1531" r:id="rId24"/>
    <p:sldId id="1585" r:id="rId25"/>
    <p:sldId id="1532" r:id="rId26"/>
    <p:sldId id="1534" r:id="rId27"/>
    <p:sldId id="1535" r:id="rId28"/>
    <p:sldId id="1537" r:id="rId29"/>
    <p:sldId id="1536" r:id="rId30"/>
    <p:sldId id="1601" r:id="rId31"/>
    <p:sldId id="1538" r:id="rId32"/>
    <p:sldId id="1539" r:id="rId33"/>
    <p:sldId id="1543" r:id="rId34"/>
    <p:sldId id="1581" r:id="rId35"/>
    <p:sldId id="1602" r:id="rId36"/>
    <p:sldId id="1544" r:id="rId37"/>
    <p:sldId id="1580" r:id="rId38"/>
    <p:sldId id="1540" r:id="rId39"/>
    <p:sldId id="1541" r:id="rId40"/>
    <p:sldId id="1542" r:id="rId41"/>
    <p:sldId id="1546" r:id="rId42"/>
    <p:sldId id="1547" r:id="rId43"/>
    <p:sldId id="1606" r:id="rId44"/>
    <p:sldId id="1548" r:id="rId45"/>
    <p:sldId id="1549" r:id="rId46"/>
    <p:sldId id="1550" r:id="rId47"/>
    <p:sldId id="1551" r:id="rId48"/>
    <p:sldId id="1611" r:id="rId49"/>
    <p:sldId id="1552" r:id="rId50"/>
    <p:sldId id="1553" r:id="rId51"/>
    <p:sldId id="1555" r:id="rId52"/>
    <p:sldId id="1554" r:id="rId53"/>
    <p:sldId id="1560" r:id="rId54"/>
    <p:sldId id="1561" r:id="rId55"/>
    <p:sldId id="1562" r:id="rId56"/>
    <p:sldId id="1563" r:id="rId57"/>
    <p:sldId id="1564" r:id="rId58"/>
    <p:sldId id="1565" r:id="rId59"/>
    <p:sldId id="1566" r:id="rId60"/>
    <p:sldId id="1567" r:id="rId61"/>
    <p:sldId id="1568" r:id="rId62"/>
    <p:sldId id="1577" r:id="rId63"/>
    <p:sldId id="1569" r:id="rId64"/>
    <p:sldId id="1571" r:id="rId65"/>
    <p:sldId id="1575" r:id="rId66"/>
    <p:sldId id="1607" r:id="rId67"/>
    <p:sldId id="1608" r:id="rId68"/>
    <p:sldId id="1609" r:id="rId69"/>
    <p:sldId id="1610" r:id="rId70"/>
    <p:sldId id="1588" r:id="rId71"/>
    <p:sldId id="1584" r:id="rId72"/>
    <p:sldId id="1572" r:id="rId73"/>
    <p:sldId id="1573" r:id="rId74"/>
    <p:sldId id="1574" r:id="rId75"/>
    <p:sldId id="324" r:id="rId7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5" userDrawn="1">
          <p15:clr>
            <a:srgbClr val="A4A3A4"/>
          </p15:clr>
        </p15:guide>
        <p15:guide id="2" pos="285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{505F2C04-C923-438B-8C0F-E0CD2BADF298}">
      <wppc:fontMiss xmlns="" xmlns:wppc="http://www.wps.cn/officeDocument/PresentationCustomData" type="true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" initials="K" lastIdx="1" clrIdx="0">
    <p:extLst>
      <p:ext uri="{19B8F6BF-5375-455C-9EA6-DF929625EA0E}">
        <p15:presenceInfo xmlns:p15="http://schemas.microsoft.com/office/powerpoint/2012/main" userId="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2D9C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浅色样式 3 - 强调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2" autoAdjust="0"/>
    <p:restoredTop sz="84974" autoAdjust="0"/>
  </p:normalViewPr>
  <p:slideViewPr>
    <p:cSldViewPr>
      <p:cViewPr varScale="1">
        <p:scale>
          <a:sx n="95" d="100"/>
          <a:sy n="95" d="100"/>
        </p:scale>
        <p:origin x="893" y="82"/>
      </p:cViewPr>
      <p:guideLst>
        <p:guide orient="horz" pos="1575"/>
        <p:guide pos="285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94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04T14:32:07.216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3T04:09:33.421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3T04:09:33.421"/>
    </inkml:context>
    <inkml:brush xml:id="br0">
      <inkml:brushProperty name="width" value="0.1" units="cm"/>
      <inkml:brushProperty name="height" value="0.6" units="cm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1292E-5C87-4309-8377-8B6EC679A091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F173A-C9F1-4782-A156-F41A523270B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895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疼痛分级比较困难，主要通过病人对疼痛体验的描述，带有一定的主观性。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873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适应于任何年龄、无特定的文化背景级性别要求、各种急慢性疼痛的病人，特别是老人、小儿及表达能力丧失者。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693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876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在诊断未明确前不能随意使用镇痛药物，以免掩盖症状，</a:t>
            </a:r>
            <a:r>
              <a:rPr lang="zh-CN" altLang="en-US"/>
              <a:t>延误病情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054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848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063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5255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0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病区环境及设施；</a:t>
            </a:r>
            <a:r>
              <a:rPr lang="en-US" altLang="zh-CN" dirty="0"/>
              <a:t>2</a:t>
            </a:r>
            <a:r>
              <a:rPr lang="zh-CN" altLang="en-US" dirty="0"/>
              <a:t>。床档及约束带等；</a:t>
            </a:r>
            <a:r>
              <a:rPr lang="en-US" altLang="zh-CN" dirty="0"/>
              <a:t>3.</a:t>
            </a:r>
            <a:r>
              <a:rPr lang="zh-CN" altLang="en-US" dirty="0"/>
              <a:t>必需品放置合理；</a:t>
            </a:r>
            <a:r>
              <a:rPr lang="en-US" altLang="zh-CN" dirty="0"/>
              <a:t>4.</a:t>
            </a:r>
            <a:r>
              <a:rPr lang="zh-CN" altLang="en-US" dirty="0"/>
              <a:t>地面无障碍，照明良好；</a:t>
            </a:r>
            <a:r>
              <a:rPr lang="en-US" altLang="zh-CN" dirty="0"/>
              <a:t>5.</a:t>
            </a:r>
            <a:r>
              <a:rPr lang="zh-CN" altLang="en-US" dirty="0"/>
              <a:t>加强巡视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04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666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F173A-C9F1-4782-A156-F41A523270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交接双方共同评估病人病情；清楚交接病情、药物、病历等相关资料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1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使用者身高</a:t>
            </a:r>
            <a:r>
              <a:rPr lang="en-US" altLang="zh-CN" dirty="0"/>
              <a:t>-40</a:t>
            </a:r>
            <a:r>
              <a:rPr lang="zh-CN" altLang="en-US" dirty="0"/>
              <a:t>厘米</a:t>
            </a:r>
            <a:endParaRPr lang="en-US" altLang="zh-CN" dirty="0"/>
          </a:p>
          <a:p>
            <a:r>
              <a:rPr lang="zh-CN" altLang="en-US" dirty="0"/>
              <a:t>腋窝与拐杖顶垫 </a:t>
            </a:r>
            <a:r>
              <a:rPr lang="en-US" altLang="zh-CN" dirty="0"/>
              <a:t>2-3</a:t>
            </a:r>
            <a:r>
              <a:rPr lang="zh-CN" altLang="en-US" dirty="0"/>
              <a:t>厘米</a:t>
            </a:r>
            <a:endParaRPr lang="en-US" altLang="zh-CN" dirty="0"/>
          </a:p>
          <a:p>
            <a:r>
              <a:rPr lang="zh-CN" altLang="en-US" dirty="0"/>
              <a:t>腋杖低端应侧离足跟</a:t>
            </a:r>
            <a:r>
              <a:rPr lang="en-US" altLang="zh-CN" dirty="0"/>
              <a:t>15-20</a:t>
            </a:r>
            <a:r>
              <a:rPr lang="zh-CN" altLang="en-US" dirty="0"/>
              <a:t>厘米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979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肘部负重时稍微弯曲，手柄弯曲部和髋部通高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73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342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轮式和步行式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74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398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t>75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C472D-E06A-4DEE-A03D-A77B88F9E2D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2C472D-E06A-4DEE-A03D-A77B88F9E2D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84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04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23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07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1F173A-C9F1-4782-A156-F41A523270B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72508"/>
            <a:ext cx="2133600" cy="273844"/>
          </a:xfrm>
        </p:spPr>
        <p:txBody>
          <a:bodyPr/>
          <a:lstStyle/>
          <a:p>
            <a:fld id="{C4B0C283-6D27-49FC-BF04-021C600A1785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86690" y="4772508"/>
            <a:ext cx="2895600" cy="273844"/>
          </a:xfrm>
        </p:spPr>
        <p:txBody>
          <a:bodyPr vert="horz" lIns="76618" tIns="38309" rIns="76618" bIns="38309" rtlCol="0" anchor="ctr"/>
          <a:lstStyle>
            <a:lvl1pPr>
              <a:defRPr lang="en-US" altLang="zh-CN" smtClean="0">
                <a:solidFill>
                  <a:prstClr val="white">
                    <a:lumMod val="65000"/>
                  </a:prstClr>
                </a:solidFill>
                <a:latin typeface="Calibri" panose="020F0502020204030204"/>
              </a:defRPr>
            </a:lvl1pPr>
          </a:lstStyle>
          <a:p>
            <a:endParaRPr lang="zh-CN" altLang="en-US"/>
          </a:p>
        </p:txBody>
      </p:sp>
      <p:sp>
        <p:nvSpPr>
          <p:cNvPr id="22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948573" y="4763842"/>
            <a:ext cx="1388046" cy="282500"/>
          </a:xfrm>
        </p:spPr>
        <p:txBody>
          <a:bodyPr vert="horz" lIns="102156" tIns="51076" rIns="102156" bIns="51076" rtlCol="0" anchor="ctr"/>
          <a:lstStyle>
            <a:lvl1pPr algn="r">
              <a:defRPr lang="zh-CN" altLang="en-US" smtClean="0"/>
            </a:lvl1pPr>
          </a:lstStyle>
          <a:p>
            <a:fld id="{7452A3D8-8B63-41F9-A097-2097690AD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2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51435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C283-6D27-49FC-BF04-021C600A1785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91015"/>
            <a:ext cx="2895600" cy="273844"/>
          </a:xfrm>
        </p:spPr>
        <p:txBody>
          <a:bodyPr/>
          <a:lstStyle>
            <a:lvl1pPr>
              <a:defRPr sz="1050"/>
            </a:lvl1pPr>
          </a:lstStyle>
          <a:p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953128" y="654062"/>
            <a:ext cx="7859428" cy="1"/>
          </a:xfrm>
          <a:prstGeom prst="line">
            <a:avLst/>
          </a:prstGeom>
          <a:ln w="15875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95576" y="248444"/>
            <a:ext cx="396000" cy="396000"/>
            <a:chOff x="406574" y="236732"/>
            <a:chExt cx="612048" cy="593261"/>
          </a:xfrm>
        </p:grpSpPr>
        <p:sp>
          <p:nvSpPr>
            <p:cNvPr id="15" name="矩形 14"/>
            <p:cNvSpPr/>
            <p:nvPr userDrawn="1"/>
          </p:nvSpPr>
          <p:spPr>
            <a:xfrm>
              <a:off x="406574" y="236732"/>
              <a:ext cx="504000" cy="50400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694606" y="512239"/>
              <a:ext cx="324016" cy="3177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泪滴形 5"/>
          <p:cNvSpPr/>
          <p:nvPr userDrawn="1"/>
        </p:nvSpPr>
        <p:spPr>
          <a:xfrm rot="8100000">
            <a:off x="8442444" y="304293"/>
            <a:ext cx="252000" cy="252000"/>
          </a:xfrm>
          <a:prstGeom prst="teardrop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956376" y="277993"/>
            <a:ext cx="1224136" cy="304675"/>
          </a:xfr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fld id="{7452A3D8-8B63-41F9-A097-2097690AD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6" grpId="2" animBg="1"/>
      <p:bldP spid="6" grpId="3" animBg="1"/>
      <p:bldP spid="5" grpId="0"/>
    </p:bld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C283-6D27-49FC-BF04-021C600A1785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164288" y="4803998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schemeClr val="bg1">
                  <a:lumMod val="95000"/>
                </a:schemeClr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C283-6D27-49FC-BF04-021C600A1785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809391CE-C4A0-440F-B44B-124FCC9298F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3098" y="-1191"/>
            <a:ext cx="9170195" cy="2507457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3C1EBC79-5272-4F9D-9851-B2A3ED918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9450A55-2B62-488A-B423-970C7A35AC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C9C45EDF-2A4C-47AE-A64D-F806B378798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764756" y="1900238"/>
            <a:ext cx="1614488" cy="473869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C2A8CC00-199C-4AAC-A20D-4C9F0B8F76B6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B88ECC88-F79E-4380-926C-812553481171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B0A94283-E4D5-4567-95E9-3919C48685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319838" y="4767263"/>
            <a:ext cx="2597944" cy="273844"/>
          </a:xfrm>
          <a:prstGeom prst="rect">
            <a:avLst/>
          </a:prstGeom>
        </p:spPr>
        <p:txBody>
          <a:bodyPr/>
          <a:lstStyle>
            <a:lvl1pPr eaLnBrk="1" hangingPunct="1">
              <a:buFont typeface="Arial" panose="020B0604020202020204" pitchFamily="34" charset="0"/>
              <a:buNone/>
              <a:defRPr sz="1500">
                <a:solidFill>
                  <a:schemeClr val="accent1">
                    <a:lumMod val="50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637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102156" tIns="51076" rIns="102156" bIns="5107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63"/>
            <a:ext cx="8229600" cy="3394472"/>
          </a:xfrm>
          <a:prstGeom prst="rect">
            <a:avLst/>
          </a:prstGeom>
        </p:spPr>
        <p:txBody>
          <a:bodyPr vert="horz" lIns="102156" tIns="51076" rIns="102156" bIns="51076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C283-6D27-49FC-BF04-021C600A1785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102156" tIns="51076" rIns="102156" bIns="5107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2A3D8-8B63-41F9-A097-2097690ADA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Picture 7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0" y="-1711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  <p:txStyles>
    <p:titleStyle>
      <a:lvl1pPr algn="ctr" defTabSz="102298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540" indent="-3835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215" indent="-320040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89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070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2510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368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549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730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49115" indent="-255905" algn="l" defTabSz="10229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8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98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479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0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8415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959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140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3210" algn="l" defTabSz="102298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.xml"/><Relationship Id="rId10" Type="http://schemas.openxmlformats.org/officeDocument/2006/relationships/image" Target="../media/image7.png"/><Relationship Id="rId4" Type="http://schemas.openxmlformats.org/officeDocument/2006/relationships/tags" Target="../tags/tag20.xml"/><Relationship Id="rId9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2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6.xml"/><Relationship Id="rId10" Type="http://schemas.openxmlformats.org/officeDocument/2006/relationships/image" Target="../media/image7.png"/><Relationship Id="rId4" Type="http://schemas.openxmlformats.org/officeDocument/2006/relationships/tags" Target="../tags/tag25.xml"/><Relationship Id="rId9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notesSlide" Target="../notesSlides/notesSlide24.xml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40.xml"/><Relationship Id="rId16" Type="http://schemas.openxmlformats.org/officeDocument/2006/relationships/tags" Target="../tags/tag54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tags" Target="../tags/tag53.xml"/><Relationship Id="rId10" Type="http://schemas.openxmlformats.org/officeDocument/2006/relationships/tags" Target="../tags/tag48.xml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tags" Target="../tags/tag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 hidden="1">
            <a:extLst>
              <a:ext uri="{FF2B5EF4-FFF2-40B4-BE49-F238E27FC236}">
                <a16:creationId xmlns:a16="http://schemas.microsoft.com/office/drawing/2014/main" id="{93AC6080-0414-47F6-B7BC-8D645254508B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11324" y="3016449"/>
            <a:ext cx="2014538" cy="2237185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CC191366-B51D-4712-958A-7905A24191BC}"/>
                </a:ext>
              </a:extLst>
            </p:cNvPr>
            <p:cNvSpPr/>
            <p:nvPr/>
          </p:nvSpPr>
          <p:spPr bwMode="auto">
            <a:xfrm>
              <a:off x="8070175" y="3428937"/>
              <a:ext cx="1326564" cy="1151482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1F43B8E2-325B-40E5-93D6-7014909B5BC7}"/>
                </a:ext>
              </a:extLst>
            </p:cNvPr>
            <p:cNvSpPr/>
            <p:nvPr/>
          </p:nvSpPr>
          <p:spPr bwMode="auto">
            <a:xfrm>
              <a:off x="8070175" y="3428937"/>
              <a:ext cx="1326564" cy="1151482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B57E9515-81A8-4F30-B2F6-869E451A69A2}"/>
                </a:ext>
              </a:extLst>
            </p:cNvPr>
            <p:cNvSpPr/>
            <p:nvPr/>
          </p:nvSpPr>
          <p:spPr bwMode="auto">
            <a:xfrm>
              <a:off x="8070175" y="2284743"/>
              <a:ext cx="1326564" cy="1151482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F37332D0-C83B-4ED6-BB87-F4D3DD6CA52B}"/>
                </a:ext>
              </a:extLst>
            </p:cNvPr>
            <p:cNvSpPr/>
            <p:nvPr/>
          </p:nvSpPr>
          <p:spPr bwMode="auto">
            <a:xfrm>
              <a:off x="8070175" y="1129616"/>
              <a:ext cx="1326564" cy="1151482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478F9006-D76A-4ECF-A000-DF5A353FBFC9}"/>
                </a:ext>
              </a:extLst>
            </p:cNvPr>
            <p:cNvSpPr/>
            <p:nvPr/>
          </p:nvSpPr>
          <p:spPr bwMode="auto">
            <a:xfrm>
              <a:off x="8070175" y="1129616"/>
              <a:ext cx="1326564" cy="1151482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6EB6E116-805B-47FA-AA4E-6A2E983C97A3}"/>
                </a:ext>
              </a:extLst>
            </p:cNvPr>
            <p:cNvSpPr/>
            <p:nvPr/>
          </p:nvSpPr>
          <p:spPr bwMode="auto">
            <a:xfrm>
              <a:off x="8416394" y="-7289"/>
              <a:ext cx="3422098" cy="248516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1EE14E77-7A63-4ECD-AC46-03485D1F4B6F}"/>
                </a:ext>
              </a:extLst>
            </p:cNvPr>
            <p:cNvSpPr/>
            <p:nvPr/>
          </p:nvSpPr>
          <p:spPr bwMode="auto">
            <a:xfrm>
              <a:off x="8416394" y="-7289"/>
              <a:ext cx="3422098" cy="248516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B80734C8-23E9-4B94-8C76-2FBD30853EF1}"/>
                </a:ext>
              </a:extLst>
            </p:cNvPr>
            <p:cNvSpPr/>
            <p:nvPr/>
          </p:nvSpPr>
          <p:spPr bwMode="auto">
            <a:xfrm>
              <a:off x="8751680" y="1129616"/>
              <a:ext cx="615904" cy="823528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7F6D9D39-6474-4A4A-BF12-FF33D7EFE7CA}"/>
                </a:ext>
              </a:extLst>
            </p:cNvPr>
            <p:cNvSpPr/>
            <p:nvPr/>
          </p:nvSpPr>
          <p:spPr bwMode="auto">
            <a:xfrm>
              <a:off x="8751680" y="1129616"/>
              <a:ext cx="615904" cy="823528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56B65180-F092-4530-8A9B-3D7B5447036D}"/>
                </a:ext>
              </a:extLst>
            </p:cNvPr>
            <p:cNvSpPr/>
            <p:nvPr/>
          </p:nvSpPr>
          <p:spPr bwMode="auto">
            <a:xfrm>
              <a:off x="11171567" y="-7290"/>
              <a:ext cx="1020434" cy="377511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94006E9F-51B4-406F-A28A-CF059A132439}"/>
                </a:ext>
              </a:extLst>
            </p:cNvPr>
            <p:cNvSpPr/>
            <p:nvPr/>
          </p:nvSpPr>
          <p:spPr bwMode="auto">
            <a:xfrm>
              <a:off x="11171567" y="-7290"/>
              <a:ext cx="1020434" cy="377511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B460A052-8161-4BF9-9C09-45C258CB973F}"/>
                </a:ext>
              </a:extLst>
            </p:cNvPr>
            <p:cNvSpPr/>
            <p:nvPr/>
          </p:nvSpPr>
          <p:spPr bwMode="auto">
            <a:xfrm>
              <a:off x="10799837" y="-7290"/>
              <a:ext cx="1392164" cy="248516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04C62CCB-7CC4-440F-95E1-D4CFC90446B1}"/>
                </a:ext>
              </a:extLst>
            </p:cNvPr>
            <p:cNvSpPr/>
            <p:nvPr/>
          </p:nvSpPr>
          <p:spPr bwMode="auto">
            <a:xfrm>
              <a:off x="10799837" y="-7290"/>
              <a:ext cx="1392164" cy="248516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8925EDB6-91B6-43C6-800F-DADAA083B02B}"/>
                </a:ext>
              </a:extLst>
            </p:cNvPr>
            <p:cNvSpPr/>
            <p:nvPr/>
          </p:nvSpPr>
          <p:spPr bwMode="auto">
            <a:xfrm>
              <a:off x="7082540" y="-7289"/>
              <a:ext cx="1326564" cy="575741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446E4555-2061-422B-8DE6-CD5EE3F0B997}"/>
                </a:ext>
              </a:extLst>
            </p:cNvPr>
            <p:cNvSpPr/>
            <p:nvPr/>
          </p:nvSpPr>
          <p:spPr bwMode="auto">
            <a:xfrm>
              <a:off x="7082540" y="-7289"/>
              <a:ext cx="1326564" cy="575741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51788AC4-4587-4D77-9D7B-5E25DC9B4E5F}"/>
                </a:ext>
              </a:extLst>
            </p:cNvPr>
            <p:cNvSpPr/>
            <p:nvPr/>
          </p:nvSpPr>
          <p:spPr bwMode="auto">
            <a:xfrm>
              <a:off x="6087616" y="2295675"/>
              <a:ext cx="1326564" cy="1147839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90AC046A-D261-48EB-A08B-D45607D6CC28}"/>
                </a:ext>
              </a:extLst>
            </p:cNvPr>
            <p:cNvSpPr/>
            <p:nvPr/>
          </p:nvSpPr>
          <p:spPr bwMode="auto">
            <a:xfrm>
              <a:off x="9043234" y="4008319"/>
              <a:ext cx="1330208" cy="1151482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4DB02DC0-2643-4DC0-83FD-F7324419134D}"/>
                </a:ext>
              </a:extLst>
            </p:cNvPr>
            <p:cNvSpPr/>
            <p:nvPr/>
          </p:nvSpPr>
          <p:spPr bwMode="auto">
            <a:xfrm>
              <a:off x="9043234" y="4008319"/>
              <a:ext cx="1330208" cy="1151482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93492CF7-6FBA-44ED-9974-090CEAEFC335}"/>
                </a:ext>
              </a:extLst>
            </p:cNvPr>
            <p:cNvSpPr/>
            <p:nvPr/>
          </p:nvSpPr>
          <p:spPr bwMode="auto">
            <a:xfrm>
              <a:off x="10060021" y="3428937"/>
              <a:ext cx="1326564" cy="1151482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FEBAAE76-A155-4F33-8E89-2F7FFB7AC3F5}"/>
                </a:ext>
              </a:extLst>
            </p:cNvPr>
            <p:cNvSpPr/>
            <p:nvPr/>
          </p:nvSpPr>
          <p:spPr bwMode="auto">
            <a:xfrm>
              <a:off x="10060021" y="3428937"/>
              <a:ext cx="1326564" cy="1151482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D96C4DF3-8021-41EC-8B68-22E76DE1E1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2821" y="3873497"/>
              <a:ext cx="1235453" cy="80166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A166A4A7-199E-4020-94CC-CB5D630C40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92821" y="3873497"/>
              <a:ext cx="1235453" cy="80166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69CFD264-83E6-4A96-93FB-0869E4ABCC4B}"/>
                </a:ext>
              </a:extLst>
            </p:cNvPr>
            <p:cNvSpPr/>
            <p:nvPr/>
          </p:nvSpPr>
          <p:spPr bwMode="auto">
            <a:xfrm>
              <a:off x="10089177" y="3622064"/>
              <a:ext cx="1242744" cy="655907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D8030CA6-B0C0-4609-8B65-D6544FEF5848}"/>
                </a:ext>
              </a:extLst>
            </p:cNvPr>
            <p:cNvSpPr/>
            <p:nvPr/>
          </p:nvSpPr>
          <p:spPr bwMode="auto">
            <a:xfrm>
              <a:off x="10089177" y="3622064"/>
              <a:ext cx="1242744" cy="655907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4C391371-2573-4CB6-9242-6B304E4FB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0874" y="3716807"/>
              <a:ext cx="127553" cy="477356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D8645AC7-05E0-4B19-8840-0021D19062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0874" y="3716807"/>
              <a:ext cx="127553" cy="477356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CCBAB6E2-394B-4B4D-BD21-CBD42F13BFB5}"/>
                </a:ext>
              </a:extLst>
            </p:cNvPr>
            <p:cNvSpPr/>
            <p:nvPr/>
          </p:nvSpPr>
          <p:spPr bwMode="auto">
            <a:xfrm>
              <a:off x="8044665" y="3622064"/>
              <a:ext cx="1293764" cy="655907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CB5B946B-8332-41A5-A994-66ACC68A5B23}"/>
                </a:ext>
              </a:extLst>
            </p:cNvPr>
            <p:cNvSpPr/>
            <p:nvPr/>
          </p:nvSpPr>
          <p:spPr bwMode="auto">
            <a:xfrm>
              <a:off x="8044665" y="3622064"/>
              <a:ext cx="1293764" cy="655907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F08CD72C-B7DD-43E7-93F6-8E7D9B943508}"/>
                </a:ext>
              </a:extLst>
            </p:cNvPr>
            <p:cNvSpPr/>
            <p:nvPr/>
          </p:nvSpPr>
          <p:spPr bwMode="auto">
            <a:xfrm>
              <a:off x="7082541" y="2864127"/>
              <a:ext cx="1326564" cy="1151482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638BABEF-2DD1-4171-9754-2721DBC00356}"/>
                </a:ext>
              </a:extLst>
            </p:cNvPr>
            <p:cNvSpPr/>
            <p:nvPr/>
          </p:nvSpPr>
          <p:spPr bwMode="auto">
            <a:xfrm>
              <a:off x="7392314" y="3115560"/>
              <a:ext cx="645061" cy="648619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298EB298-8B0C-41BC-80D0-6D19018C10FA}"/>
                </a:ext>
              </a:extLst>
            </p:cNvPr>
            <p:cNvSpPr/>
            <p:nvPr/>
          </p:nvSpPr>
          <p:spPr bwMode="auto">
            <a:xfrm>
              <a:off x="8030086" y="3425293"/>
              <a:ext cx="1352074" cy="1173345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AE43D567-3F28-45E4-B974-D7B7444454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420" y="3942730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0FDF6DB9-DC9A-4BFF-9345-AAA622177C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29" y="3942731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C6E9F43E-5C15-4B36-885E-67D72D456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572" y="3366989"/>
              <a:ext cx="145776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1D897428-8676-4262-9228-148790D5E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572" y="4511183"/>
              <a:ext cx="145776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16E700FC-7DBA-465C-9AE4-EE9239DE6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6700" y="3366988"/>
              <a:ext cx="142133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D726445F-C909-4251-A440-58EDD722B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3989" y="4511182"/>
              <a:ext cx="142133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A424FCC8-5DBC-4F0B-9CB7-0A2847D9BAE2}"/>
                </a:ext>
              </a:extLst>
            </p:cNvPr>
            <p:cNvSpPr/>
            <p:nvPr/>
          </p:nvSpPr>
          <p:spPr bwMode="auto">
            <a:xfrm>
              <a:off x="9061454" y="1701714"/>
              <a:ext cx="1348431" cy="590317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55C939FF-2965-431A-A132-6F8377A66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6699" y="2215507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884568A5-2ED0-4696-A036-A3E3EF4C8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6063" y="2215508"/>
              <a:ext cx="145776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68539CDF-8F4F-47FE-A767-49ED762D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30" y="1643411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35DC24DE-20F9-4A30-AFB0-1FD04B009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30" y="2787605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DD8B4F4A-B9B3-4F0A-8656-71D7126A5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5268" y="1643410"/>
              <a:ext cx="142133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C9A827D9-F796-4BC5-B0E3-7B5D3C76A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5268" y="2787604"/>
              <a:ext cx="142133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77F2543B-CFFA-40E1-B4C9-1FE3EA17D876}"/>
                </a:ext>
              </a:extLst>
            </p:cNvPr>
            <p:cNvSpPr/>
            <p:nvPr/>
          </p:nvSpPr>
          <p:spPr bwMode="auto">
            <a:xfrm>
              <a:off x="10056378" y="1129616"/>
              <a:ext cx="349863" cy="586674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8E5F1DD4-655A-4AB5-B309-31E9250BC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6064" y="1067670"/>
              <a:ext cx="145776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6F318CFC-2537-4692-BF0E-01ED39DA6960}"/>
                </a:ext>
              </a:extLst>
            </p:cNvPr>
            <p:cNvSpPr/>
            <p:nvPr/>
          </p:nvSpPr>
          <p:spPr bwMode="auto">
            <a:xfrm>
              <a:off x="6051172" y="3436226"/>
              <a:ext cx="353509" cy="586672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35739093-D19A-456D-83EE-DEC36B248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219" y="3946375"/>
              <a:ext cx="142131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046EEDD5-1AE4-429E-B506-F57002C19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660" y="3374277"/>
              <a:ext cx="138487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26D34FC4-B7CF-4EB0-AF2A-B72795518369}"/>
                </a:ext>
              </a:extLst>
            </p:cNvPr>
            <p:cNvSpPr/>
            <p:nvPr/>
          </p:nvSpPr>
          <p:spPr bwMode="auto">
            <a:xfrm>
              <a:off x="11018503" y="2849550"/>
              <a:ext cx="353506" cy="586674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CD50ACCB-C5D5-4655-9AB6-B3B515695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6547" y="3359700"/>
              <a:ext cx="142133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5E416A88-876B-4121-AC32-46D9EE5AB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8188" y="2787605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06AF780E-E225-48E8-8348-615CDBF145C3}"/>
                </a:ext>
              </a:extLst>
            </p:cNvPr>
            <p:cNvSpPr/>
            <p:nvPr/>
          </p:nvSpPr>
          <p:spPr bwMode="auto">
            <a:xfrm>
              <a:off x="8066532" y="1129616"/>
              <a:ext cx="349863" cy="586674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B6893E36-71BC-412A-A872-658BF5693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420" y="1643411"/>
              <a:ext cx="142133" cy="138469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AF3C5E8A-EA9D-419D-BCC2-131BE8E3A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7062" y="1067670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E11C7B6C-3780-4F99-9C79-7A3277BD145A}"/>
                </a:ext>
              </a:extLst>
            </p:cNvPr>
            <p:cNvSpPr/>
            <p:nvPr/>
          </p:nvSpPr>
          <p:spPr bwMode="auto">
            <a:xfrm>
              <a:off x="8066532" y="553875"/>
              <a:ext cx="349863" cy="586674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4D068247-D799-44D4-9630-21B40BED3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421" y="491928"/>
              <a:ext cx="142133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5BCA5105-0734-4D1F-87FC-AE2B9DBBA9E7}"/>
                </a:ext>
              </a:extLst>
            </p:cNvPr>
            <p:cNvSpPr/>
            <p:nvPr/>
          </p:nvSpPr>
          <p:spPr bwMode="auto">
            <a:xfrm>
              <a:off x="6051172" y="1709003"/>
              <a:ext cx="353509" cy="58667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2F122F68-20CB-4F06-9149-B97061078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3660" y="2222795"/>
              <a:ext cx="138487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AD11329C-D027-4FE7-A468-87C0EFFA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218" y="1647055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E8BA264B-FEA3-4986-927C-59771BC06AC8}"/>
                </a:ext>
              </a:extLst>
            </p:cNvPr>
            <p:cNvSpPr/>
            <p:nvPr/>
          </p:nvSpPr>
          <p:spPr bwMode="auto">
            <a:xfrm>
              <a:off x="7067963" y="2856840"/>
              <a:ext cx="1005857" cy="117334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AFD67744-3698-4C65-A3EE-F34CD862F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0497" y="3374278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0FC6C05D-57F7-46B1-BC12-970CE7FD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782" y="2791249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C2D55098-8700-470D-9FED-AB7B56C02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782" y="3942731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A028D14E-AF94-4567-B8D0-DC05C6A8F7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5420" y="2791248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45A1652F-83B5-42B4-BD39-654159330766}"/>
                </a:ext>
              </a:extLst>
            </p:cNvPr>
            <p:cNvSpPr/>
            <p:nvPr/>
          </p:nvSpPr>
          <p:spPr bwMode="auto">
            <a:xfrm>
              <a:off x="8030087" y="2273810"/>
              <a:ext cx="1352074" cy="1166057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6C4871B9-47D4-4FEA-B261-2ECCD9788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571" y="2215508"/>
              <a:ext cx="145776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F002FA46-C710-4107-8BDA-C24A8A0F2A7D}"/>
                </a:ext>
              </a:extLst>
            </p:cNvPr>
            <p:cNvSpPr/>
            <p:nvPr/>
          </p:nvSpPr>
          <p:spPr bwMode="auto">
            <a:xfrm>
              <a:off x="7042452" y="1698069"/>
              <a:ext cx="1002213" cy="593962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8E1B2FE0-346A-43E2-A5EE-196C9246F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782" y="1643412"/>
              <a:ext cx="142131" cy="138469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41CB2604-1E16-48E0-8EE0-04394F17E17A}"/>
                </a:ext>
              </a:extLst>
            </p:cNvPr>
            <p:cNvSpPr/>
            <p:nvPr/>
          </p:nvSpPr>
          <p:spPr bwMode="auto">
            <a:xfrm>
              <a:off x="10019933" y="3425293"/>
              <a:ext cx="1352074" cy="1173345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2BEB73B5-287E-407E-9FCD-33366E87D4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5267" y="3942730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C0DBEEA5-1446-4424-8B4C-B6CB3F5F5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88187" y="3942731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325004C9-D172-4D8D-A0FA-8655202CE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909" y="3359701"/>
              <a:ext cx="142131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90424179-DCFE-4410-881A-1EF623496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909" y="4511183"/>
              <a:ext cx="142131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56BC7741-2537-4B5F-83A1-D6FECF0EE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56547" y="4511182"/>
              <a:ext cx="142133" cy="145757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D18008A8-D960-483F-AE9A-5AF863A3B9D8}"/>
                </a:ext>
              </a:extLst>
            </p:cNvPr>
            <p:cNvSpPr/>
            <p:nvPr/>
          </p:nvSpPr>
          <p:spPr bwMode="auto">
            <a:xfrm>
              <a:off x="6051173" y="2277455"/>
              <a:ext cx="1344788" cy="593959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DA645718-B52A-4092-BD35-71E0D3404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3747" y="3432580"/>
              <a:ext cx="659639" cy="29151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3BA28A17-FC7C-4346-8A71-DD99E9AC4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219" y="2794893"/>
              <a:ext cx="142131" cy="14211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69870BF6-DB76-4D43-95D1-0298FBA78E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0497" y="2222796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C6645044-B305-4596-8AD9-01AACED370FB}"/>
                </a:ext>
              </a:extLst>
            </p:cNvPr>
            <p:cNvSpPr/>
            <p:nvPr/>
          </p:nvSpPr>
          <p:spPr bwMode="auto">
            <a:xfrm>
              <a:off x="9061454" y="2842263"/>
              <a:ext cx="1348431" cy="593962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498FEA87-B942-454F-B839-4AD7155C7207}"/>
                </a:ext>
              </a:extLst>
            </p:cNvPr>
            <p:cNvSpPr/>
            <p:nvPr/>
          </p:nvSpPr>
          <p:spPr bwMode="auto">
            <a:xfrm>
              <a:off x="9057812" y="5145225"/>
              <a:ext cx="1348431" cy="1166057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C2F56B6A-8B2B-496A-8813-961043C37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3988" y="5662665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DD47055F-2A92-4B22-AE76-DCB9DC5BC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908" y="5662666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69F4E989-99D9-4EDF-B7B1-7F8078014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29" y="5086925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B10D883A-6302-4048-A7E7-4517090A2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5629" y="6231119"/>
              <a:ext cx="142131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1BCF4BCF-3354-4553-9DC2-2BD68F6FD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5267" y="5086924"/>
              <a:ext cx="142133" cy="142114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3950B819-98BA-42BB-A6F6-73F7E6475002}"/>
                </a:ext>
              </a:extLst>
            </p:cNvPr>
            <p:cNvSpPr/>
            <p:nvPr/>
          </p:nvSpPr>
          <p:spPr bwMode="auto">
            <a:xfrm>
              <a:off x="10027223" y="4580419"/>
              <a:ext cx="353506" cy="58667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26F08225-08D8-4749-8EB8-A9DE9EB487F5}"/>
                </a:ext>
              </a:extLst>
            </p:cNvPr>
            <p:cNvSpPr/>
            <p:nvPr/>
          </p:nvSpPr>
          <p:spPr bwMode="auto">
            <a:xfrm>
              <a:off x="9028655" y="3997390"/>
              <a:ext cx="1009500" cy="1169700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FE347EC4-58D5-4CB4-BA2D-AA8120CBE4C1}"/>
                </a:ext>
              </a:extLst>
            </p:cNvPr>
            <p:cNvSpPr/>
            <p:nvPr/>
          </p:nvSpPr>
          <p:spPr bwMode="auto">
            <a:xfrm>
              <a:off x="9998068" y="4624146"/>
              <a:ext cx="2193933" cy="2222797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350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291" name="矩形 102">
            <a:extLst>
              <a:ext uri="{FF2B5EF4-FFF2-40B4-BE49-F238E27FC236}">
                <a16:creationId xmlns:a16="http://schemas.microsoft.com/office/drawing/2014/main" id="{285A4278-2C30-41AE-A9E3-FDE771CA3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906" y="1937147"/>
            <a:ext cx="15001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r>
              <a:rPr lang="en-US" altLang="zh-CN" sz="2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sp>
        <p:nvSpPr>
          <p:cNvPr id="12292" name="文本框 39">
            <a:extLst>
              <a:ext uri="{FF2B5EF4-FFF2-40B4-BE49-F238E27FC236}">
                <a16:creationId xmlns:a16="http://schemas.microsoft.com/office/drawing/2014/main" id="{50A7490D-DF47-4808-967F-2C27ABAC5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32" y="3801949"/>
            <a:ext cx="22121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主讲人：陈亚静</a:t>
            </a:r>
          </a:p>
        </p:txBody>
      </p:sp>
      <p:sp>
        <p:nvSpPr>
          <p:cNvPr id="106" name="任意多边形 22">
            <a:extLst>
              <a:ext uri="{FF2B5EF4-FFF2-40B4-BE49-F238E27FC236}">
                <a16:creationId xmlns:a16="http://schemas.microsoft.com/office/drawing/2014/main" id="{04997A5E-5456-4FE1-9CB5-4E2C2B980928}"/>
              </a:ext>
            </a:extLst>
          </p:cNvPr>
          <p:cNvSpPr>
            <a:spLocks noChangeAspect="1"/>
          </p:cNvSpPr>
          <p:nvPr/>
        </p:nvSpPr>
        <p:spPr bwMode="auto">
          <a:xfrm>
            <a:off x="5322094" y="3774282"/>
            <a:ext cx="278606" cy="259556"/>
          </a:xfrm>
          <a:custGeom>
            <a:avLst/>
            <a:gdLst>
              <a:gd name="connsiteX0" fmla="*/ 262805 w 519288"/>
              <a:gd name="connsiteY0" fmla="*/ 111558 h 503774"/>
              <a:gd name="connsiteX1" fmla="*/ 439744 w 519288"/>
              <a:gd name="connsiteY1" fmla="*/ 276036 h 503774"/>
              <a:gd name="connsiteX2" fmla="*/ 439744 w 519288"/>
              <a:gd name="connsiteY2" fmla="*/ 484796 h 503774"/>
              <a:gd name="connsiteX3" fmla="*/ 433425 w 519288"/>
              <a:gd name="connsiteY3" fmla="*/ 503774 h 503774"/>
              <a:gd name="connsiteX4" fmla="*/ 414467 w 519288"/>
              <a:gd name="connsiteY4" fmla="*/ 503774 h 503774"/>
              <a:gd name="connsiteX5" fmla="*/ 319678 w 519288"/>
              <a:gd name="connsiteY5" fmla="*/ 503774 h 503774"/>
              <a:gd name="connsiteX6" fmla="*/ 313359 w 519288"/>
              <a:gd name="connsiteY6" fmla="*/ 503774 h 503774"/>
              <a:gd name="connsiteX7" fmla="*/ 307040 w 519288"/>
              <a:gd name="connsiteY7" fmla="*/ 497448 h 503774"/>
              <a:gd name="connsiteX8" fmla="*/ 307040 w 519288"/>
              <a:gd name="connsiteY8" fmla="*/ 396231 h 503774"/>
              <a:gd name="connsiteX9" fmla="*/ 212251 w 519288"/>
              <a:gd name="connsiteY9" fmla="*/ 396231 h 503774"/>
              <a:gd name="connsiteX10" fmla="*/ 212251 w 519288"/>
              <a:gd name="connsiteY10" fmla="*/ 497448 h 503774"/>
              <a:gd name="connsiteX11" fmla="*/ 212251 w 519288"/>
              <a:gd name="connsiteY11" fmla="*/ 503774 h 503774"/>
              <a:gd name="connsiteX12" fmla="*/ 199612 w 519288"/>
              <a:gd name="connsiteY12" fmla="*/ 503774 h 503774"/>
              <a:gd name="connsiteX13" fmla="*/ 104823 w 519288"/>
              <a:gd name="connsiteY13" fmla="*/ 503774 h 503774"/>
              <a:gd name="connsiteX14" fmla="*/ 92185 w 519288"/>
              <a:gd name="connsiteY14" fmla="*/ 503774 h 503774"/>
              <a:gd name="connsiteX15" fmla="*/ 79546 w 519288"/>
              <a:gd name="connsiteY15" fmla="*/ 484796 h 503774"/>
              <a:gd name="connsiteX16" fmla="*/ 79546 w 519288"/>
              <a:gd name="connsiteY16" fmla="*/ 276036 h 503774"/>
              <a:gd name="connsiteX17" fmla="*/ 259644 w 519288"/>
              <a:gd name="connsiteY17" fmla="*/ 0 h 503774"/>
              <a:gd name="connsiteX18" fmla="*/ 281809 w 519288"/>
              <a:gd name="connsiteY18" fmla="*/ 9516 h 503774"/>
              <a:gd name="connsiteX19" fmla="*/ 370468 w 519288"/>
              <a:gd name="connsiteY19" fmla="*/ 91992 h 503774"/>
              <a:gd name="connsiteX20" fmla="*/ 370468 w 519288"/>
              <a:gd name="connsiteY20" fmla="*/ 22205 h 503774"/>
              <a:gd name="connsiteX21" fmla="*/ 383134 w 519288"/>
              <a:gd name="connsiteY21" fmla="*/ 9516 h 503774"/>
              <a:gd name="connsiteX22" fmla="*/ 414798 w 519288"/>
              <a:gd name="connsiteY22" fmla="*/ 9516 h 503774"/>
              <a:gd name="connsiteX23" fmla="*/ 427463 w 519288"/>
              <a:gd name="connsiteY23" fmla="*/ 22205 h 503774"/>
              <a:gd name="connsiteX24" fmla="*/ 427463 w 519288"/>
              <a:gd name="connsiteY24" fmla="*/ 142746 h 503774"/>
              <a:gd name="connsiteX25" fmla="*/ 509789 w 519288"/>
              <a:gd name="connsiteY25" fmla="*/ 218877 h 503774"/>
              <a:gd name="connsiteX26" fmla="*/ 509789 w 519288"/>
              <a:gd name="connsiteY26" fmla="*/ 269631 h 503774"/>
              <a:gd name="connsiteX27" fmla="*/ 465460 w 519288"/>
              <a:gd name="connsiteY27" fmla="*/ 269631 h 503774"/>
              <a:gd name="connsiteX28" fmla="*/ 262810 w 519288"/>
              <a:gd name="connsiteY28" fmla="*/ 79303 h 503774"/>
              <a:gd name="connsiteX29" fmla="*/ 60161 w 519288"/>
              <a:gd name="connsiteY29" fmla="*/ 269631 h 503774"/>
              <a:gd name="connsiteX30" fmla="*/ 34830 w 519288"/>
              <a:gd name="connsiteY30" fmla="*/ 275975 h 503774"/>
              <a:gd name="connsiteX31" fmla="*/ 9499 w 519288"/>
              <a:gd name="connsiteY31" fmla="*/ 269631 h 503774"/>
              <a:gd name="connsiteX32" fmla="*/ 9499 w 519288"/>
              <a:gd name="connsiteY32" fmla="*/ 218877 h 503774"/>
              <a:gd name="connsiteX33" fmla="*/ 237479 w 519288"/>
              <a:gd name="connsiteY33" fmla="*/ 9516 h 503774"/>
              <a:gd name="connsiteX34" fmla="*/ 259644 w 519288"/>
              <a:gd name="connsiteY34" fmla="*/ 0 h 50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288" h="503774">
                <a:moveTo>
                  <a:pt x="262805" y="111558"/>
                </a:moveTo>
                <a:cubicBezTo>
                  <a:pt x="262805" y="111558"/>
                  <a:pt x="262805" y="111558"/>
                  <a:pt x="439744" y="276036"/>
                </a:cubicBezTo>
                <a:cubicBezTo>
                  <a:pt x="439744" y="276036"/>
                  <a:pt x="439744" y="276036"/>
                  <a:pt x="439744" y="484796"/>
                </a:cubicBezTo>
                <a:cubicBezTo>
                  <a:pt x="439744" y="497448"/>
                  <a:pt x="433425" y="503774"/>
                  <a:pt x="433425" y="503774"/>
                </a:cubicBezTo>
                <a:cubicBezTo>
                  <a:pt x="427106" y="503774"/>
                  <a:pt x="420786" y="503774"/>
                  <a:pt x="414467" y="503774"/>
                </a:cubicBezTo>
                <a:cubicBezTo>
                  <a:pt x="414467" y="503774"/>
                  <a:pt x="414467" y="503774"/>
                  <a:pt x="319678" y="503774"/>
                </a:cubicBezTo>
                <a:cubicBezTo>
                  <a:pt x="319678" y="503774"/>
                  <a:pt x="313359" y="503774"/>
                  <a:pt x="313359" y="503774"/>
                </a:cubicBezTo>
                <a:cubicBezTo>
                  <a:pt x="313359" y="503774"/>
                  <a:pt x="307040" y="497448"/>
                  <a:pt x="307040" y="497448"/>
                </a:cubicBezTo>
                <a:cubicBezTo>
                  <a:pt x="307040" y="497448"/>
                  <a:pt x="307040" y="497448"/>
                  <a:pt x="307040" y="396231"/>
                </a:cubicBezTo>
                <a:cubicBezTo>
                  <a:pt x="307040" y="396231"/>
                  <a:pt x="307040" y="396231"/>
                  <a:pt x="212251" y="396231"/>
                </a:cubicBezTo>
                <a:cubicBezTo>
                  <a:pt x="212251" y="396231"/>
                  <a:pt x="212251" y="396231"/>
                  <a:pt x="212251" y="497448"/>
                </a:cubicBezTo>
                <a:cubicBezTo>
                  <a:pt x="212251" y="497448"/>
                  <a:pt x="212251" y="503774"/>
                  <a:pt x="212251" y="503774"/>
                </a:cubicBezTo>
                <a:cubicBezTo>
                  <a:pt x="205931" y="503774"/>
                  <a:pt x="205931" y="503774"/>
                  <a:pt x="199612" y="503774"/>
                </a:cubicBezTo>
                <a:cubicBezTo>
                  <a:pt x="199612" y="503774"/>
                  <a:pt x="199612" y="503774"/>
                  <a:pt x="104823" y="503774"/>
                </a:cubicBezTo>
                <a:cubicBezTo>
                  <a:pt x="98504" y="503774"/>
                  <a:pt x="98504" y="503774"/>
                  <a:pt x="92185" y="503774"/>
                </a:cubicBezTo>
                <a:cubicBezTo>
                  <a:pt x="85865" y="503774"/>
                  <a:pt x="79546" y="497448"/>
                  <a:pt x="79546" y="484796"/>
                </a:cubicBezTo>
                <a:cubicBezTo>
                  <a:pt x="79546" y="484796"/>
                  <a:pt x="79546" y="484796"/>
                  <a:pt x="79546" y="276036"/>
                </a:cubicBezTo>
                <a:close/>
                <a:moveTo>
                  <a:pt x="259644" y="0"/>
                </a:moveTo>
                <a:cubicBezTo>
                  <a:pt x="267560" y="0"/>
                  <a:pt x="275476" y="3172"/>
                  <a:pt x="281809" y="9516"/>
                </a:cubicBezTo>
                <a:cubicBezTo>
                  <a:pt x="281809" y="9516"/>
                  <a:pt x="281809" y="9516"/>
                  <a:pt x="370468" y="91992"/>
                </a:cubicBezTo>
                <a:cubicBezTo>
                  <a:pt x="370468" y="91992"/>
                  <a:pt x="370468" y="91992"/>
                  <a:pt x="370468" y="22205"/>
                </a:cubicBezTo>
                <a:cubicBezTo>
                  <a:pt x="370468" y="15861"/>
                  <a:pt x="376801" y="9516"/>
                  <a:pt x="383134" y="9516"/>
                </a:cubicBezTo>
                <a:cubicBezTo>
                  <a:pt x="383134" y="9516"/>
                  <a:pt x="383134" y="9516"/>
                  <a:pt x="414798" y="9516"/>
                </a:cubicBezTo>
                <a:cubicBezTo>
                  <a:pt x="421130" y="9516"/>
                  <a:pt x="427463" y="15861"/>
                  <a:pt x="427463" y="22205"/>
                </a:cubicBezTo>
                <a:cubicBezTo>
                  <a:pt x="427463" y="22205"/>
                  <a:pt x="427463" y="22205"/>
                  <a:pt x="427463" y="142746"/>
                </a:cubicBezTo>
                <a:cubicBezTo>
                  <a:pt x="427463" y="142746"/>
                  <a:pt x="427463" y="142746"/>
                  <a:pt x="509789" y="218877"/>
                </a:cubicBezTo>
                <a:cubicBezTo>
                  <a:pt x="522455" y="231565"/>
                  <a:pt x="522455" y="250598"/>
                  <a:pt x="509789" y="269631"/>
                </a:cubicBezTo>
                <a:cubicBezTo>
                  <a:pt x="503457" y="282319"/>
                  <a:pt x="478126" y="282319"/>
                  <a:pt x="465460" y="269631"/>
                </a:cubicBezTo>
                <a:cubicBezTo>
                  <a:pt x="465460" y="269631"/>
                  <a:pt x="465460" y="269631"/>
                  <a:pt x="262810" y="79303"/>
                </a:cubicBezTo>
                <a:cubicBezTo>
                  <a:pt x="262810" y="79303"/>
                  <a:pt x="262810" y="79303"/>
                  <a:pt x="60161" y="269631"/>
                </a:cubicBezTo>
                <a:cubicBezTo>
                  <a:pt x="53828" y="275975"/>
                  <a:pt x="41163" y="275975"/>
                  <a:pt x="34830" y="275975"/>
                </a:cubicBezTo>
                <a:cubicBezTo>
                  <a:pt x="28497" y="275975"/>
                  <a:pt x="15831" y="275975"/>
                  <a:pt x="9499" y="269631"/>
                </a:cubicBezTo>
                <a:cubicBezTo>
                  <a:pt x="-3167" y="250598"/>
                  <a:pt x="-3167" y="231565"/>
                  <a:pt x="9499" y="218877"/>
                </a:cubicBezTo>
                <a:cubicBezTo>
                  <a:pt x="9499" y="218877"/>
                  <a:pt x="9499" y="218877"/>
                  <a:pt x="237479" y="9516"/>
                </a:cubicBezTo>
                <a:cubicBezTo>
                  <a:pt x="243812" y="3172"/>
                  <a:pt x="251728" y="0"/>
                  <a:pt x="259644" y="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069"/>
          </a:p>
        </p:txBody>
      </p:sp>
      <p:sp>
        <p:nvSpPr>
          <p:cNvPr id="12294" name="文本框 37">
            <a:extLst>
              <a:ext uri="{FF2B5EF4-FFF2-40B4-BE49-F238E27FC236}">
                <a16:creationId xmlns:a16="http://schemas.microsoft.com/office/drawing/2014/main" id="{C8EE4782-B579-4FE5-B277-42E8A3041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038" y="3798094"/>
            <a:ext cx="26360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200" b="1">
                <a:solidFill>
                  <a:srgbClr val="3B38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单位：郑州澍青医学高等专科学校</a:t>
            </a:r>
          </a:p>
        </p:txBody>
      </p:sp>
      <p:sp>
        <p:nvSpPr>
          <p:cNvPr id="12295" name="文本框 107">
            <a:extLst>
              <a:ext uri="{FF2B5EF4-FFF2-40B4-BE49-F238E27FC236}">
                <a16:creationId xmlns:a16="http://schemas.microsoft.com/office/drawing/2014/main" id="{A7D5BF45-F5FF-4F26-A137-1966CE911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571750"/>
            <a:ext cx="4533900" cy="70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舒适与安全</a:t>
            </a:r>
            <a:endParaRPr lang="en-US" altLang="zh-CN" sz="3600" b="1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96" name="图形 2" descr="女学生">
            <a:extLst>
              <a:ext uri="{FF2B5EF4-FFF2-40B4-BE49-F238E27FC236}">
                <a16:creationId xmlns:a16="http://schemas.microsoft.com/office/drawing/2014/main" id="{219AE698-B8EF-4828-8A64-0C0454547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65" y="3689152"/>
            <a:ext cx="385763" cy="38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女人穿着内衣&#10;&#10;描述已自动生成">
            <a:extLst>
              <a:ext uri="{FF2B5EF4-FFF2-40B4-BE49-F238E27FC236}">
                <a16:creationId xmlns:a16="http://schemas.microsoft.com/office/drawing/2014/main" id="{C763D5D6-E5AD-415E-8032-1AF482DF008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5" b="1"/>
          <a:stretch/>
        </p:blipFill>
        <p:spPr bwMode="auto">
          <a:xfrm>
            <a:off x="4403025" y="-24033"/>
            <a:ext cx="4795614" cy="514349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B52B662-122F-4606-8007-CA49026D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08273"/>
            <a:ext cx="3602727" cy="9837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一、概述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56F24DE6-2C9F-47E7-8217-FE288111C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635646"/>
            <a:ext cx="8676227" cy="3824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300" marR="0" lvl="0" indent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      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疼痛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是一种令人不快的感觉和情绪上的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感受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，伴随着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现有的或潜在的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组织损伤。</a:t>
            </a:r>
            <a:endParaRPr kumimoji="0" lang="en-US" altLang="zh-CN" sz="2800" b="1" i="0" u="none" strike="noStrike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  <a:p>
            <a:pPr marL="114300" marR="0" lvl="0" indent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en-US" altLang="zh-CN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                                       --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国际疼痛研究协会 </a:t>
            </a:r>
            <a:r>
              <a:rPr kumimoji="0" lang="en-US" altLang="zh-CN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(IASP)</a:t>
            </a:r>
          </a:p>
          <a:p>
            <a:pPr marL="342900" marR="0" lvl="0" indent="-2286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500" b="1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B54C4AA-0E6D-4154-A259-63560138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4667776"/>
            <a:ext cx="428046" cy="2355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452A3D8-8B63-41F9-A097-2097690ADA50}" type="slidenum">
              <a:rPr lang="en-US" altLang="zh-CN" sz="8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10</a:t>
            </a:fld>
            <a:endParaRPr lang="en-US" altLang="zh-CN" sz="80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4CDECC-6B88-4083-801B-B6ECE4A3778F}"/>
              </a:ext>
            </a:extLst>
          </p:cNvPr>
          <p:cNvGrpSpPr/>
          <p:nvPr/>
        </p:nvGrpSpPr>
        <p:grpSpPr>
          <a:xfrm>
            <a:off x="1221579" y="1419622"/>
            <a:ext cx="1905000" cy="584775"/>
            <a:chOff x="1295400" y="1592263"/>
            <a:chExt cx="1905000" cy="584775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0327240D-6137-4F1C-836C-809DE2203367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304AE8ED-33E9-45BE-8E96-E67465080615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A49E56B-9787-4787-A210-4AA564618EF6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3200" b="1" kern="0" dirty="0">
                  <a:solidFill>
                    <a:srgbClr val="003399">
                      <a:lumMod val="50000"/>
                    </a:srgbClr>
                  </a:solidFill>
                  <a:latin typeface="微软雅黑" panose="020B0503020204020204" pitchFamily="34" charset="-122"/>
                </a:rPr>
                <a:t>定义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770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C218B-8267-4080-ACB8-64692F82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37EEDB4-CD26-4EBA-BF25-9BBE460A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9E4CE4C-4EFC-4A93-B5C3-295213CB698E}"/>
              </a:ext>
            </a:extLst>
          </p:cNvPr>
          <p:cNvGrpSpPr/>
          <p:nvPr/>
        </p:nvGrpSpPr>
        <p:grpSpPr>
          <a:xfrm>
            <a:off x="906977" y="987574"/>
            <a:ext cx="1905000" cy="584200"/>
            <a:chOff x="1295400" y="1592263"/>
            <a:chExt cx="1905000" cy="584200"/>
          </a:xfrm>
        </p:grpSpPr>
        <p:sp>
          <p:nvSpPr>
            <p:cNvPr id="5" name="半闭框 4">
              <a:extLst>
                <a:ext uri="{FF2B5EF4-FFF2-40B4-BE49-F238E27FC236}">
                  <a16:creationId xmlns:a16="http://schemas.microsoft.com/office/drawing/2014/main" id="{88B4BA71-D3DD-4E3F-B5AC-6614AC899322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618F426E-2981-4840-B058-77CCC96AFBAB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EF01AAC-A841-4A1E-9F57-5FF29A774D06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2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性质</a:t>
              </a:r>
            </a:p>
          </p:txBody>
        </p:sp>
      </p:grpSp>
      <p:sp>
        <p:nvSpPr>
          <p:cNvPr id="8" name="矩形: 棱台 7">
            <a:extLst>
              <a:ext uri="{FF2B5EF4-FFF2-40B4-BE49-F238E27FC236}">
                <a16:creationId xmlns:a16="http://schemas.microsoft.com/office/drawing/2014/main" id="{3D7935C1-BC65-4C18-AEB1-DAE9F4DC3A2C}"/>
              </a:ext>
            </a:extLst>
          </p:cNvPr>
          <p:cNvSpPr/>
          <p:nvPr/>
        </p:nvSpPr>
        <p:spPr bwMode="auto">
          <a:xfrm>
            <a:off x="804350" y="2228850"/>
            <a:ext cx="1828800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</a:rPr>
              <a:t>主体感觉</a:t>
            </a:r>
          </a:p>
        </p:txBody>
      </p:sp>
      <p:sp>
        <p:nvSpPr>
          <p:cNvPr id="9" name="矩形: 棱台 8">
            <a:extLst>
              <a:ext uri="{FF2B5EF4-FFF2-40B4-BE49-F238E27FC236}">
                <a16:creationId xmlns:a16="http://schemas.microsoft.com/office/drawing/2014/main" id="{8512E8AC-7670-43B9-979C-48E9FD8B8AB2}"/>
              </a:ext>
            </a:extLst>
          </p:cNvPr>
          <p:cNvSpPr/>
          <p:nvPr/>
        </p:nvSpPr>
        <p:spPr bwMode="auto">
          <a:xfrm>
            <a:off x="3516267" y="1707654"/>
            <a:ext cx="1828800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</a:rPr>
              <a:t>提示损伤</a:t>
            </a:r>
          </a:p>
        </p:txBody>
      </p:sp>
      <p:sp>
        <p:nvSpPr>
          <p:cNvPr id="10" name="矩形: 棱台 9">
            <a:extLst>
              <a:ext uri="{FF2B5EF4-FFF2-40B4-BE49-F238E27FC236}">
                <a16:creationId xmlns:a16="http://schemas.microsoft.com/office/drawing/2014/main" id="{E1B34D0B-6860-49DD-97A6-093265445DE4}"/>
              </a:ext>
            </a:extLst>
          </p:cNvPr>
          <p:cNvSpPr/>
          <p:nvPr/>
        </p:nvSpPr>
        <p:spPr bwMode="auto">
          <a:xfrm>
            <a:off x="6228184" y="2139702"/>
            <a:ext cx="1828800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反应不同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1" name="矩形: 棱台 10">
            <a:extLst>
              <a:ext uri="{FF2B5EF4-FFF2-40B4-BE49-F238E27FC236}">
                <a16:creationId xmlns:a16="http://schemas.microsoft.com/office/drawing/2014/main" id="{12392232-647E-4BBE-A037-6F1D02870F04}"/>
              </a:ext>
            </a:extLst>
          </p:cNvPr>
          <p:cNvSpPr/>
          <p:nvPr/>
        </p:nvSpPr>
        <p:spPr bwMode="auto">
          <a:xfrm>
            <a:off x="751482" y="3330279"/>
            <a:ext cx="1828800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表现不同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2" name="矩形: 棱台 11">
            <a:extLst>
              <a:ext uri="{FF2B5EF4-FFF2-40B4-BE49-F238E27FC236}">
                <a16:creationId xmlns:a16="http://schemas.microsoft.com/office/drawing/2014/main" id="{3DE2C5AF-D7F8-4D92-8D64-2167F3728879}"/>
              </a:ext>
            </a:extLst>
          </p:cNvPr>
          <p:cNvSpPr/>
          <p:nvPr/>
        </p:nvSpPr>
        <p:spPr bwMode="auto">
          <a:xfrm>
            <a:off x="3501494" y="2987379"/>
            <a:ext cx="1828800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阈值不同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3" name="矩形: 棱台 12">
            <a:extLst>
              <a:ext uri="{FF2B5EF4-FFF2-40B4-BE49-F238E27FC236}">
                <a16:creationId xmlns:a16="http://schemas.microsoft.com/office/drawing/2014/main" id="{86ECE7E6-4751-4E98-941D-C38298ADB6C0}"/>
              </a:ext>
            </a:extLst>
          </p:cNvPr>
          <p:cNvSpPr/>
          <p:nvPr/>
        </p:nvSpPr>
        <p:spPr bwMode="auto">
          <a:xfrm>
            <a:off x="6228184" y="3219822"/>
            <a:ext cx="1828800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可治愈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4" name="矩形: 棱台 13">
            <a:extLst>
              <a:ext uri="{FF2B5EF4-FFF2-40B4-BE49-F238E27FC236}">
                <a16:creationId xmlns:a16="http://schemas.microsoft.com/office/drawing/2014/main" id="{AABEDFD2-3600-4CCC-9062-9CC86A8099A8}"/>
              </a:ext>
            </a:extLst>
          </p:cNvPr>
          <p:cNvSpPr/>
          <p:nvPr/>
        </p:nvSpPr>
        <p:spPr bwMode="auto">
          <a:xfrm>
            <a:off x="3501494" y="4155926"/>
            <a:ext cx="1828800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保护机制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5612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C218B-8267-4080-ACB8-64692F82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37EEDB4-CD26-4EBA-BF25-9BBE460A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271872E-7941-482D-9731-357C388C04BD}"/>
              </a:ext>
            </a:extLst>
          </p:cNvPr>
          <p:cNvGrpSpPr/>
          <p:nvPr/>
        </p:nvGrpSpPr>
        <p:grpSpPr>
          <a:xfrm>
            <a:off x="683568" y="1059582"/>
            <a:ext cx="1905000" cy="584775"/>
            <a:chOff x="1295400" y="1592263"/>
            <a:chExt cx="1905000" cy="584775"/>
          </a:xfrm>
        </p:grpSpPr>
        <p:sp>
          <p:nvSpPr>
            <p:cNvPr id="5" name="半闭框 4">
              <a:extLst>
                <a:ext uri="{FF2B5EF4-FFF2-40B4-BE49-F238E27FC236}">
                  <a16:creationId xmlns:a16="http://schemas.microsoft.com/office/drawing/2014/main" id="{B08814C6-A909-4628-8A3D-0C23D7280181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D0A21679-AAB4-42CE-8E7F-199033CA25B3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39AABBB-2FA0-48FB-B3E1-5DA7D1DEF270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类型</a:t>
              </a: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77" name="墨迹 76">
                <a:extLst>
                  <a:ext uri="{FF2B5EF4-FFF2-40B4-BE49-F238E27FC236}">
                    <a16:creationId xmlns:a16="http://schemas.microsoft.com/office/drawing/2014/main" id="{6B2F0B22-6764-40AF-8FAD-B910E619319C}"/>
                  </a:ext>
                </a:extLst>
              </p14:cNvPr>
              <p14:cNvContentPartPr/>
              <p14:nvPr/>
            </p14:nvContentPartPr>
            <p14:xfrm>
              <a:off x="3422981" y="2734311"/>
              <a:ext cx="360" cy="360"/>
            </p14:xfrm>
          </p:contentPart>
        </mc:Choice>
        <mc:Fallback xmlns="">
          <p:pic>
            <p:nvPicPr>
              <p:cNvPr id="77" name="墨迹 76">
                <a:extLst>
                  <a:ext uri="{FF2B5EF4-FFF2-40B4-BE49-F238E27FC236}">
                    <a16:creationId xmlns:a16="http://schemas.microsoft.com/office/drawing/2014/main" id="{6B2F0B22-6764-40AF-8FAD-B910E61931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5341" y="2626311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11F8008E-D9AF-4DC1-8A85-5D58E942B8CF}"/>
              </a:ext>
            </a:extLst>
          </p:cNvPr>
          <p:cNvGrpSpPr/>
          <p:nvPr/>
        </p:nvGrpSpPr>
        <p:grpSpPr>
          <a:xfrm>
            <a:off x="395536" y="1203598"/>
            <a:ext cx="8713261" cy="2726333"/>
            <a:chOff x="255213" y="1296119"/>
            <a:chExt cx="8713261" cy="2726333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A72B0FD1-A7FE-4FC8-912B-496BEBA870E6}"/>
                </a:ext>
              </a:extLst>
            </p:cNvPr>
            <p:cNvSpPr txBox="1"/>
            <p:nvPr/>
          </p:nvSpPr>
          <p:spPr>
            <a:xfrm>
              <a:off x="3563888" y="1296119"/>
              <a:ext cx="2160240" cy="52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疼痛的类型</a:t>
              </a:r>
            </a:p>
          </p:txBody>
        </p: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DD4F3990-2835-47BE-854D-51F7D9B22D15}"/>
                </a:ext>
              </a:extLst>
            </p:cNvPr>
            <p:cNvGrpSpPr/>
            <p:nvPr/>
          </p:nvGrpSpPr>
          <p:grpSpPr>
            <a:xfrm>
              <a:off x="3238864" y="1818979"/>
              <a:ext cx="2520280" cy="371084"/>
              <a:chOff x="3238864" y="1818979"/>
              <a:chExt cx="2520280" cy="371084"/>
            </a:xfrm>
          </p:grpSpPr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3743B9A9-77E9-4041-A48B-E80094DAC3DA}"/>
                  </a:ext>
                </a:extLst>
              </p:cNvPr>
              <p:cNvCxnSpPr/>
              <p:nvPr/>
            </p:nvCxnSpPr>
            <p:spPr>
              <a:xfrm>
                <a:off x="4572000" y="1818979"/>
                <a:ext cx="0" cy="360040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C4D5BBE4-1355-4324-8AD6-50B35CF08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38864" y="2179644"/>
                <a:ext cx="2520280" cy="10419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B9217DCF-04D4-4A5E-B9E0-23686E0A08D3}"/>
                </a:ext>
              </a:extLst>
            </p:cNvPr>
            <p:cNvSpPr txBox="1"/>
            <p:nvPr/>
          </p:nvSpPr>
          <p:spPr>
            <a:xfrm>
              <a:off x="2051720" y="2342475"/>
              <a:ext cx="2160240" cy="52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病理分类</a:t>
              </a: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90CEAC50-2E92-4385-A922-A81E612983D4}"/>
                </a:ext>
              </a:extLst>
            </p:cNvPr>
            <p:cNvSpPr txBox="1"/>
            <p:nvPr/>
          </p:nvSpPr>
          <p:spPr>
            <a:xfrm>
              <a:off x="5511797" y="2274401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临床分类</a:t>
              </a:r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55A23281-2F3B-4259-BC28-BCFDC15E7068}"/>
                </a:ext>
              </a:extLst>
            </p:cNvPr>
            <p:cNvGrpSpPr/>
            <p:nvPr/>
          </p:nvGrpSpPr>
          <p:grpSpPr>
            <a:xfrm>
              <a:off x="1335333" y="2854916"/>
              <a:ext cx="2520280" cy="371084"/>
              <a:chOff x="3238864" y="1818979"/>
              <a:chExt cx="2520280" cy="371084"/>
            </a:xfrm>
          </p:grpSpPr>
          <p:cxnSp>
            <p:nvCxnSpPr>
              <p:cNvPr id="96" name="直接连接符 95">
                <a:extLst>
                  <a:ext uri="{FF2B5EF4-FFF2-40B4-BE49-F238E27FC236}">
                    <a16:creationId xmlns:a16="http://schemas.microsoft.com/office/drawing/2014/main" id="{ABA801F2-63C6-4BDB-88E2-6B0F721B041F}"/>
                  </a:ext>
                </a:extLst>
              </p:cNvPr>
              <p:cNvCxnSpPr/>
              <p:nvPr/>
            </p:nvCxnSpPr>
            <p:spPr>
              <a:xfrm>
                <a:off x="4572000" y="1818979"/>
                <a:ext cx="0" cy="360040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>
                <a:extLst>
                  <a:ext uri="{FF2B5EF4-FFF2-40B4-BE49-F238E27FC236}">
                    <a16:creationId xmlns:a16="http://schemas.microsoft.com/office/drawing/2014/main" id="{75166057-1157-40A6-9B12-5E9ED3515D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38864" y="2179644"/>
                <a:ext cx="2520280" cy="10419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52454B3F-4D68-431F-80B0-90957EADF626}"/>
                </a:ext>
              </a:extLst>
            </p:cNvPr>
            <p:cNvGrpSpPr/>
            <p:nvPr/>
          </p:nvGrpSpPr>
          <p:grpSpPr>
            <a:xfrm>
              <a:off x="5295773" y="2846713"/>
              <a:ext cx="3024336" cy="374077"/>
              <a:chOff x="3746613" y="1833127"/>
              <a:chExt cx="3024336" cy="374077"/>
            </a:xfrm>
          </p:grpSpPr>
          <p:cxnSp>
            <p:nvCxnSpPr>
              <p:cNvPr id="99" name="直接连接符 98">
                <a:extLst>
                  <a:ext uri="{FF2B5EF4-FFF2-40B4-BE49-F238E27FC236}">
                    <a16:creationId xmlns:a16="http://schemas.microsoft.com/office/drawing/2014/main" id="{C311D528-A181-4405-BF80-445B0709B359}"/>
                  </a:ext>
                </a:extLst>
              </p:cNvPr>
              <p:cNvCxnSpPr/>
              <p:nvPr/>
            </p:nvCxnSpPr>
            <p:spPr>
              <a:xfrm>
                <a:off x="5330789" y="1833127"/>
                <a:ext cx="0" cy="360040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>
                <a:extLst>
                  <a:ext uri="{FF2B5EF4-FFF2-40B4-BE49-F238E27FC236}">
                    <a16:creationId xmlns:a16="http://schemas.microsoft.com/office/drawing/2014/main" id="{591D6D1B-41C6-4602-959D-AEB70C66F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46613" y="2179130"/>
                <a:ext cx="3024336" cy="28074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970157A9-C18A-43DF-AA6D-9BA125576EC8}"/>
                </a:ext>
              </a:extLst>
            </p:cNvPr>
            <p:cNvSpPr txBox="1"/>
            <p:nvPr/>
          </p:nvSpPr>
          <p:spPr>
            <a:xfrm>
              <a:off x="2483768" y="3499232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神经性疼痛</a:t>
              </a: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AFCC48FF-8D62-4DD2-BA9F-0688EBA0618E}"/>
                </a:ext>
              </a:extLst>
            </p:cNvPr>
            <p:cNvSpPr txBox="1"/>
            <p:nvPr/>
          </p:nvSpPr>
          <p:spPr>
            <a:xfrm>
              <a:off x="255213" y="3476284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躯体性疼痛</a:t>
              </a: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5CB55C02-04AA-4301-9A96-EDE101219D0D}"/>
                </a:ext>
              </a:extLst>
            </p:cNvPr>
            <p:cNvSpPr txBox="1"/>
            <p:nvPr/>
          </p:nvSpPr>
          <p:spPr>
            <a:xfrm>
              <a:off x="4572000" y="3465837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急性疼痛</a:t>
              </a: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9A8CCAC4-1C4F-48FA-A93D-F1F165067BD6}"/>
                </a:ext>
              </a:extLst>
            </p:cNvPr>
            <p:cNvSpPr txBox="1"/>
            <p:nvPr/>
          </p:nvSpPr>
          <p:spPr>
            <a:xfrm>
              <a:off x="6300192" y="3476284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慢性疼痛</a:t>
              </a: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B4E0DC89-B9F0-474D-A073-28582350BB8B}"/>
                </a:ext>
              </a:extLst>
            </p:cNvPr>
            <p:cNvSpPr txBox="1"/>
            <p:nvPr/>
          </p:nvSpPr>
          <p:spPr>
            <a:xfrm>
              <a:off x="8032077" y="3456359"/>
              <a:ext cx="936397" cy="52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癌痛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909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4483D-10CE-4987-891E-8BA5675C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5A7F988-2B4B-43B9-8E23-823319EE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F05D1B3-9589-46B1-9270-47BFD1F5606C}"/>
              </a:ext>
            </a:extLst>
          </p:cNvPr>
          <p:cNvGrpSpPr/>
          <p:nvPr/>
        </p:nvGrpSpPr>
        <p:grpSpPr>
          <a:xfrm>
            <a:off x="683568" y="1059582"/>
            <a:ext cx="1905000" cy="584775"/>
            <a:chOff x="1295400" y="1592263"/>
            <a:chExt cx="1905000" cy="584775"/>
          </a:xfrm>
        </p:grpSpPr>
        <p:sp>
          <p:nvSpPr>
            <p:cNvPr id="5" name="半闭框 4">
              <a:extLst>
                <a:ext uri="{FF2B5EF4-FFF2-40B4-BE49-F238E27FC236}">
                  <a16:creationId xmlns:a16="http://schemas.microsoft.com/office/drawing/2014/main" id="{EE03F29C-ABC9-40CF-8055-C1445A45C5D9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5F995978-FF31-4A0F-93EB-1FD7A9684F1F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926A38D-6CAB-4ED2-A41E-229A98E67F36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类型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F4B7C462-3B16-4122-9975-EFB9C9ADA1B6}"/>
              </a:ext>
            </a:extLst>
          </p:cNvPr>
          <p:cNvSpPr txBox="1"/>
          <p:nvPr/>
        </p:nvSpPr>
        <p:spPr>
          <a:xfrm>
            <a:off x="3858941" y="1093575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躯体性疼痛</a:t>
            </a:r>
          </a:p>
        </p:txBody>
      </p:sp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59FCFCE3-F6A7-4237-BE73-C67A38F35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499069"/>
              </p:ext>
            </p:extLst>
          </p:nvPr>
        </p:nvGraphicFramePr>
        <p:xfrm>
          <a:off x="611560" y="1851671"/>
          <a:ext cx="8136906" cy="2973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225">
                  <a:extLst>
                    <a:ext uri="{9D8B030D-6E8A-4147-A177-3AD203B41FA5}">
                      <a16:colId xmlns:a16="http://schemas.microsoft.com/office/drawing/2014/main" val="1779763253"/>
                    </a:ext>
                  </a:extLst>
                </a:gridCol>
                <a:gridCol w="1608458">
                  <a:extLst>
                    <a:ext uri="{9D8B030D-6E8A-4147-A177-3AD203B41FA5}">
                      <a16:colId xmlns:a16="http://schemas.microsoft.com/office/drawing/2014/main" val="3279815378"/>
                    </a:ext>
                  </a:extLst>
                </a:gridCol>
                <a:gridCol w="644725">
                  <a:extLst>
                    <a:ext uri="{9D8B030D-6E8A-4147-A177-3AD203B41FA5}">
                      <a16:colId xmlns:a16="http://schemas.microsoft.com/office/drawing/2014/main" val="3987274040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1370247205"/>
                    </a:ext>
                  </a:extLst>
                </a:gridCol>
                <a:gridCol w="1540972">
                  <a:extLst>
                    <a:ext uri="{9D8B030D-6E8A-4147-A177-3AD203B41FA5}">
                      <a16:colId xmlns:a16="http://schemas.microsoft.com/office/drawing/2014/main" val="2991291518"/>
                    </a:ext>
                  </a:extLst>
                </a:gridCol>
                <a:gridCol w="1627381">
                  <a:extLst>
                    <a:ext uri="{9D8B030D-6E8A-4147-A177-3AD203B41FA5}">
                      <a16:colId xmlns:a16="http://schemas.microsoft.com/office/drawing/2014/main" val="2086787579"/>
                    </a:ext>
                  </a:extLst>
                </a:gridCol>
              </a:tblGrid>
              <a:tr h="40371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特 点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用 药</a:t>
                      </a: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 类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性 质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定 位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029147695"/>
                  </a:ext>
                </a:extLst>
              </a:tr>
              <a:tr h="892428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刺激经由正常路径传入</a:t>
                      </a:r>
                    </a:p>
                  </a:txBody>
                  <a:tcPr anchor="ctr" anchorCtr="1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非阿片类和（或）阿片类</a:t>
                      </a: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身体痛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剧痛或跳动性疼痛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清楚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728564573"/>
                  </a:ext>
                </a:extLst>
              </a:tr>
              <a:tr h="838485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altLang="zh-CN" sz="2400" u="none" dirty="0"/>
                    </a:p>
                    <a:p>
                      <a:pPr algn="ctr"/>
                      <a:r>
                        <a:rPr lang="zh-CN" altLang="en-US" sz="2400" u="none" dirty="0"/>
                        <a:t>内脏</a:t>
                      </a:r>
                      <a:endParaRPr lang="en-US" altLang="zh-CN" sz="2400" u="none" dirty="0"/>
                    </a:p>
                    <a:p>
                      <a:pPr algn="ctr"/>
                      <a:endParaRPr lang="en-US" altLang="zh-CN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u="none" dirty="0"/>
                        <a:t>实质性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剧烈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清楚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187411"/>
                  </a:ext>
                </a:extLst>
              </a:tr>
              <a:tr h="8384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altLang="zh-C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22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空腔性</a:t>
                      </a:r>
                    </a:p>
                    <a:p>
                      <a:pPr algn="ctr"/>
                      <a:endParaRPr lang="zh-CN" altLang="en-US" sz="2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间歇性</a:t>
                      </a:r>
                      <a:endParaRPr lang="en-US" altLang="zh-CN" sz="2400" dirty="0"/>
                    </a:p>
                    <a:p>
                      <a:pPr algn="ctr"/>
                      <a:r>
                        <a:rPr lang="zh-CN" altLang="en-US" sz="2400" dirty="0"/>
                        <a:t>绞痛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不清楚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82651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017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C5E138-6573-4735-8A80-EC64675E3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图片 4" descr="图片包含 游戏机, 文字&#10;&#10;描述已自动生成">
            <a:extLst>
              <a:ext uri="{FF2B5EF4-FFF2-40B4-BE49-F238E27FC236}">
                <a16:creationId xmlns:a16="http://schemas.microsoft.com/office/drawing/2014/main" id="{249B3B04-FBD6-4672-B717-A826A3CD223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42" y="736419"/>
            <a:ext cx="4824413" cy="4129088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2EE05B6B-BCD5-4149-8324-B0126A296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B93F5E5-9088-4D72-9E57-D99FC356A096}"/>
              </a:ext>
            </a:extLst>
          </p:cNvPr>
          <p:cNvSpPr/>
          <p:nvPr/>
        </p:nvSpPr>
        <p:spPr>
          <a:xfrm>
            <a:off x="395536" y="1131590"/>
            <a:ext cx="1800200" cy="3600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组织受到伤害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E5E7995-45E7-4DD7-9F3A-2F7B5A3A8FE1}"/>
              </a:ext>
            </a:extLst>
          </p:cNvPr>
          <p:cNvSpPr/>
          <p:nvPr/>
        </p:nvSpPr>
        <p:spPr>
          <a:xfrm>
            <a:off x="2763226" y="1148577"/>
            <a:ext cx="1800200" cy="3600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释放致痛物质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7A2400A-9440-4005-9B9C-2E88396B26BE}"/>
              </a:ext>
            </a:extLst>
          </p:cNvPr>
          <p:cNvSpPr/>
          <p:nvPr/>
        </p:nvSpPr>
        <p:spPr>
          <a:xfrm>
            <a:off x="2771800" y="1970219"/>
            <a:ext cx="1800200" cy="3600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痛觉感受器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2E47BAC-CC58-4CFB-9B65-F39100215305}"/>
              </a:ext>
            </a:extLst>
          </p:cNvPr>
          <p:cNvSpPr/>
          <p:nvPr/>
        </p:nvSpPr>
        <p:spPr>
          <a:xfrm>
            <a:off x="390220" y="1970219"/>
            <a:ext cx="1800200" cy="3600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痛觉冲动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CAB7591-94F2-4F08-8B7F-A216BFD44E69}"/>
              </a:ext>
            </a:extLst>
          </p:cNvPr>
          <p:cNvSpPr/>
          <p:nvPr/>
        </p:nvSpPr>
        <p:spPr>
          <a:xfrm>
            <a:off x="390220" y="2823778"/>
            <a:ext cx="1800200" cy="3600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脊髓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9746877-33D4-4672-833C-90D7D3B78879}"/>
              </a:ext>
            </a:extLst>
          </p:cNvPr>
          <p:cNvSpPr/>
          <p:nvPr/>
        </p:nvSpPr>
        <p:spPr>
          <a:xfrm>
            <a:off x="2771800" y="2810313"/>
            <a:ext cx="1800200" cy="3600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丘脑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63CF78D-E726-4325-BA36-ABCDD2144B52}"/>
              </a:ext>
            </a:extLst>
          </p:cNvPr>
          <p:cNvSpPr/>
          <p:nvPr/>
        </p:nvSpPr>
        <p:spPr>
          <a:xfrm>
            <a:off x="2739837" y="3662565"/>
            <a:ext cx="1800200" cy="3600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大脑皮层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698DF783-259B-449A-ADB2-B8E75F1F9EE2}"/>
              </a:ext>
            </a:extLst>
          </p:cNvPr>
          <p:cNvSpPr/>
          <p:nvPr/>
        </p:nvSpPr>
        <p:spPr>
          <a:xfrm>
            <a:off x="395952" y="3677337"/>
            <a:ext cx="1800200" cy="360040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疼痛的感觉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C32518D5-DBEA-4B95-84B8-2680CF75FBD9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267744" y="1328597"/>
            <a:ext cx="495482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6A645D6D-D667-4686-82D4-87281375D1B2}"/>
              </a:ext>
            </a:extLst>
          </p:cNvPr>
          <p:cNvCxnSpPr>
            <a:cxnSpLocks/>
          </p:cNvCxnSpPr>
          <p:nvPr/>
        </p:nvCxnSpPr>
        <p:spPr>
          <a:xfrm>
            <a:off x="3563888" y="1527538"/>
            <a:ext cx="0" cy="44268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ABAE5AB-F0DD-46F6-9107-B375331D00B9}"/>
              </a:ext>
            </a:extLst>
          </p:cNvPr>
          <p:cNvCxnSpPr>
            <a:cxnSpLocks/>
          </p:cNvCxnSpPr>
          <p:nvPr/>
        </p:nvCxnSpPr>
        <p:spPr>
          <a:xfrm flipH="1">
            <a:off x="2190420" y="2161411"/>
            <a:ext cx="499769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730AC6B5-8EF5-43CA-A757-073CA5D5E55F}"/>
              </a:ext>
            </a:extLst>
          </p:cNvPr>
          <p:cNvCxnSpPr>
            <a:cxnSpLocks/>
          </p:cNvCxnSpPr>
          <p:nvPr/>
        </p:nvCxnSpPr>
        <p:spPr>
          <a:xfrm>
            <a:off x="1187624" y="2381097"/>
            <a:ext cx="0" cy="44268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9D607167-B4E4-4973-BEEF-7608A7474EFF}"/>
              </a:ext>
            </a:extLst>
          </p:cNvPr>
          <p:cNvCxnSpPr>
            <a:cxnSpLocks/>
          </p:cNvCxnSpPr>
          <p:nvPr/>
        </p:nvCxnSpPr>
        <p:spPr>
          <a:xfrm>
            <a:off x="2221881" y="2978992"/>
            <a:ext cx="495482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18EE3B70-19B8-45A6-839C-75E4BF187D5F}"/>
              </a:ext>
            </a:extLst>
          </p:cNvPr>
          <p:cNvCxnSpPr>
            <a:cxnSpLocks/>
          </p:cNvCxnSpPr>
          <p:nvPr/>
        </p:nvCxnSpPr>
        <p:spPr>
          <a:xfrm>
            <a:off x="3625837" y="3219884"/>
            <a:ext cx="0" cy="442681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ADD8B5F-21BA-4D80-9AC5-5C5BF33AB587}"/>
              </a:ext>
            </a:extLst>
          </p:cNvPr>
          <p:cNvCxnSpPr>
            <a:cxnSpLocks/>
          </p:cNvCxnSpPr>
          <p:nvPr/>
        </p:nvCxnSpPr>
        <p:spPr>
          <a:xfrm flipH="1">
            <a:off x="2190420" y="3842585"/>
            <a:ext cx="499769" cy="0"/>
          </a:xfrm>
          <a:prstGeom prst="straightConnector1">
            <a:avLst/>
          </a:prstGeom>
          <a:ln w="571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0AA51C57-1C63-4B01-B57B-AB03BF97485B}"/>
              </a:ext>
            </a:extLst>
          </p:cNvPr>
          <p:cNvSpPr txBox="1"/>
          <p:nvPr/>
        </p:nvSpPr>
        <p:spPr>
          <a:xfrm>
            <a:off x="356198" y="4298734"/>
            <a:ext cx="4627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痛觉感受器在角膜、牙髓最密集，皮肤次之，肌层内脏最为稀疏。</a:t>
            </a:r>
          </a:p>
        </p:txBody>
      </p:sp>
    </p:spTree>
    <p:extLst>
      <p:ext uri="{BB962C8B-B14F-4D97-AF65-F5344CB8AC3E}">
        <p14:creationId xmlns:p14="http://schemas.microsoft.com/office/powerpoint/2010/main" val="366293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4483D-10CE-4987-891E-8BA5675C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5A7F988-2B4B-43B9-8E23-823319EE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F05D1B3-9589-46B1-9270-47BFD1F5606C}"/>
              </a:ext>
            </a:extLst>
          </p:cNvPr>
          <p:cNvGrpSpPr/>
          <p:nvPr/>
        </p:nvGrpSpPr>
        <p:grpSpPr>
          <a:xfrm>
            <a:off x="683568" y="1059582"/>
            <a:ext cx="1905000" cy="584775"/>
            <a:chOff x="1295400" y="1592263"/>
            <a:chExt cx="1905000" cy="584775"/>
          </a:xfrm>
        </p:grpSpPr>
        <p:sp>
          <p:nvSpPr>
            <p:cNvPr id="5" name="半闭框 4">
              <a:extLst>
                <a:ext uri="{FF2B5EF4-FFF2-40B4-BE49-F238E27FC236}">
                  <a16:creationId xmlns:a16="http://schemas.microsoft.com/office/drawing/2014/main" id="{EE03F29C-ABC9-40CF-8055-C1445A45C5D9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5F995978-FF31-4A0F-93EB-1FD7A9684F1F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926A38D-6CAB-4ED2-A41E-229A98E67F36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类型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2D79BF26-F781-42B8-A0D0-AAC6EB844F5B}"/>
              </a:ext>
            </a:extLst>
          </p:cNvPr>
          <p:cNvSpPr txBox="1"/>
          <p:nvPr/>
        </p:nvSpPr>
        <p:spPr>
          <a:xfrm>
            <a:off x="3851920" y="126087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神经性疼痛</a:t>
            </a:r>
          </a:p>
        </p:txBody>
      </p:sp>
      <p:graphicFrame>
        <p:nvGraphicFramePr>
          <p:cNvPr id="10" name="表格 10">
            <a:extLst>
              <a:ext uri="{FF2B5EF4-FFF2-40B4-BE49-F238E27FC236}">
                <a16:creationId xmlns:a16="http://schemas.microsoft.com/office/drawing/2014/main" id="{176D0FD1-772F-4327-8580-C451A64A9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683857"/>
              </p:ext>
            </p:extLst>
          </p:nvPr>
        </p:nvGraphicFramePr>
        <p:xfrm>
          <a:off x="827584" y="1951403"/>
          <a:ext cx="7416824" cy="3015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646">
                  <a:extLst>
                    <a:ext uri="{9D8B030D-6E8A-4147-A177-3AD203B41FA5}">
                      <a16:colId xmlns:a16="http://schemas.microsoft.com/office/drawing/2014/main" val="1779763253"/>
                    </a:ext>
                  </a:extLst>
                </a:gridCol>
                <a:gridCol w="1568834">
                  <a:extLst>
                    <a:ext uri="{9D8B030D-6E8A-4147-A177-3AD203B41FA5}">
                      <a16:colId xmlns:a16="http://schemas.microsoft.com/office/drawing/2014/main" val="3279815378"/>
                    </a:ext>
                  </a:extLst>
                </a:gridCol>
                <a:gridCol w="1996597">
                  <a:extLst>
                    <a:ext uri="{9D8B030D-6E8A-4147-A177-3AD203B41FA5}">
                      <a16:colId xmlns:a16="http://schemas.microsoft.com/office/drawing/2014/main" val="3987274040"/>
                    </a:ext>
                  </a:extLst>
                </a:gridCol>
                <a:gridCol w="2048747">
                  <a:extLst>
                    <a:ext uri="{9D8B030D-6E8A-4147-A177-3AD203B41FA5}">
                      <a16:colId xmlns:a16="http://schemas.microsoft.com/office/drawing/2014/main" val="2991291518"/>
                    </a:ext>
                  </a:extLst>
                </a:gridCol>
              </a:tblGrid>
              <a:tr h="376873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特 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用 药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    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147695"/>
                  </a:ext>
                </a:extLst>
              </a:tr>
              <a:tr h="581964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感觉冲动经异常的外周或中枢神经系统传入</a:t>
                      </a:r>
                    </a:p>
                  </a:txBody>
                  <a:tcPr anchor="ctr" anchorCtr="1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需要辅助性止痛药</a:t>
                      </a:r>
                    </a:p>
                  </a:txBody>
                  <a:tcPr anchor="ctr" anchorCtr="1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中枢神经性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传入性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728564573"/>
                  </a:ext>
                </a:extLst>
              </a:tr>
              <a:tr h="67082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交感神经源性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855121851"/>
                  </a:ext>
                </a:extLst>
              </a:tr>
              <a:tr h="68347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周围神经性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多元神经痛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42187411"/>
                  </a:ext>
                </a:extLst>
              </a:tr>
              <a:tr h="68347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单一神经痛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282651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5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581D61-55EE-4D15-8A58-BBEADE2D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6FA23EC-D24C-403A-9A9F-E24201F6E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pic>
        <p:nvPicPr>
          <p:cNvPr id="6" name="图片 5" descr="图片包含 游戏机, 画&#10;&#10;描述已自动生成">
            <a:extLst>
              <a:ext uri="{FF2B5EF4-FFF2-40B4-BE49-F238E27FC236}">
                <a16:creationId xmlns:a16="http://schemas.microsoft.com/office/drawing/2014/main" id="{45CD7982-D995-45CB-AA95-2AAE6F7760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8" y="2211710"/>
            <a:ext cx="4076700" cy="2876550"/>
          </a:xfrm>
          <a:prstGeom prst="rect">
            <a:avLst/>
          </a:prstGeom>
        </p:spPr>
      </p:pic>
      <p:pic>
        <p:nvPicPr>
          <p:cNvPr id="8" name="图片 7" descr="图片包含 动物, 游戏机, 蓝色&#10;&#10;描述已自动生成">
            <a:extLst>
              <a:ext uri="{FF2B5EF4-FFF2-40B4-BE49-F238E27FC236}">
                <a16:creationId xmlns:a16="http://schemas.microsoft.com/office/drawing/2014/main" id="{4A785225-433F-42B9-9384-C30955A75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15766"/>
            <a:ext cx="3388707" cy="2296790"/>
          </a:xfrm>
          <a:prstGeom prst="rect">
            <a:avLst/>
          </a:prstGeom>
        </p:spPr>
      </p:pic>
      <p:pic>
        <p:nvPicPr>
          <p:cNvPr id="10" name="图片 9" descr="卡通人物&#10;&#10;描述已自动生成">
            <a:extLst>
              <a:ext uri="{FF2B5EF4-FFF2-40B4-BE49-F238E27FC236}">
                <a16:creationId xmlns:a16="http://schemas.microsoft.com/office/drawing/2014/main" id="{A0EAE8D8-D641-4750-8D21-694AAF2BD51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91551"/>
            <a:ext cx="3824502" cy="1945997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E19DC59-8155-4A3F-AAD5-33E1D4BFA2DA}"/>
              </a:ext>
            </a:extLst>
          </p:cNvPr>
          <p:cNvSpPr/>
          <p:nvPr/>
        </p:nvSpPr>
        <p:spPr>
          <a:xfrm>
            <a:off x="755576" y="813679"/>
            <a:ext cx="4032448" cy="139803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00"/>
              </a:lnSpc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常见的神经性疼痛：三叉神经痛、肋间神经痛、枕大神经痛、坐骨神经痛、面神经痛等。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A234B62-7417-4DB8-9CE8-DEF79157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1C83CCF5-4B6E-45D2-B076-414EC618B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463" y="268288"/>
            <a:ext cx="5897562" cy="330200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4F70629-16DE-460C-B035-C16FC6FDEED1}"/>
              </a:ext>
            </a:extLst>
          </p:cNvPr>
          <p:cNvCxnSpPr/>
          <p:nvPr/>
        </p:nvCxnSpPr>
        <p:spPr>
          <a:xfrm>
            <a:off x="1331640" y="1275606"/>
            <a:ext cx="6984776" cy="0"/>
          </a:xfrm>
          <a:prstGeom prst="straightConnector1">
            <a:avLst/>
          </a:prstGeom>
          <a:ln w="28575"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椭圆 6">
            <a:extLst>
              <a:ext uri="{FF2B5EF4-FFF2-40B4-BE49-F238E27FC236}">
                <a16:creationId xmlns:a16="http://schemas.microsoft.com/office/drawing/2014/main" id="{8B0B5624-F2B8-4562-8E15-AF3C862ECD22}"/>
              </a:ext>
            </a:extLst>
          </p:cNvPr>
          <p:cNvSpPr/>
          <p:nvPr/>
        </p:nvSpPr>
        <p:spPr>
          <a:xfrm>
            <a:off x="1475656" y="2059298"/>
            <a:ext cx="2952328" cy="122413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急性疼痛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62AF7A8A-EBF9-457C-A227-E6DF18936E36}"/>
              </a:ext>
            </a:extLst>
          </p:cNvPr>
          <p:cNvSpPr/>
          <p:nvPr/>
        </p:nvSpPr>
        <p:spPr>
          <a:xfrm>
            <a:off x="4927753" y="1968545"/>
            <a:ext cx="2952328" cy="122413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/>
              <a:t>慢性疼痛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C5FD8A7-1821-4C06-ABE6-D9F71B0ED447}"/>
              </a:ext>
            </a:extLst>
          </p:cNvPr>
          <p:cNvSpPr txBox="1"/>
          <p:nvPr/>
        </p:nvSpPr>
        <p:spPr>
          <a:xfrm>
            <a:off x="1259632" y="138217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≤</a:t>
            </a:r>
            <a:r>
              <a:rPr lang="en-US" altLang="zh-CN" dirty="0"/>
              <a:t>3</a:t>
            </a:r>
            <a:r>
              <a:rPr lang="zh-CN" altLang="en-US" dirty="0"/>
              <a:t>个月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B2B7B0-EA1A-4829-B1DB-03645C59FDE7}"/>
              </a:ext>
            </a:extLst>
          </p:cNvPr>
          <p:cNvSpPr txBox="1"/>
          <p:nvPr/>
        </p:nvSpPr>
        <p:spPr>
          <a:xfrm>
            <a:off x="4103948" y="135140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zh-CN" altLang="en-US" dirty="0"/>
              <a:t>个月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40B063E-38F8-4377-81D4-96B4A9C19CF4}"/>
              </a:ext>
            </a:extLst>
          </p:cNvPr>
          <p:cNvSpPr txBox="1"/>
          <p:nvPr/>
        </p:nvSpPr>
        <p:spPr>
          <a:xfrm>
            <a:off x="7464794" y="1391325"/>
            <a:ext cx="107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＞</a:t>
            </a:r>
            <a:r>
              <a:rPr lang="en-US" altLang="zh-CN" dirty="0"/>
              <a:t>3</a:t>
            </a:r>
            <a:r>
              <a:rPr lang="zh-CN" altLang="en-US" dirty="0"/>
              <a:t>个月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8374B49-F177-4E43-B5A2-083DB92FC3E0}"/>
              </a:ext>
            </a:extLst>
          </p:cNvPr>
          <p:cNvSpPr/>
          <p:nvPr/>
        </p:nvSpPr>
        <p:spPr>
          <a:xfrm>
            <a:off x="1511660" y="3621990"/>
            <a:ext cx="2952328" cy="1398031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持续时间短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发作迅速，程度中至重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可治愈，可自愈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多发于急性外伤、手术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5F7609A-3255-4A98-9164-E4FB72E7C7B8}"/>
              </a:ext>
            </a:extLst>
          </p:cNvPr>
          <p:cNvSpPr/>
          <p:nvPr/>
        </p:nvSpPr>
        <p:spPr>
          <a:xfrm>
            <a:off x="5103352" y="3621990"/>
            <a:ext cx="3213064" cy="139803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持续时间长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持续性、顽固性、反复性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程度不一</a:t>
            </a:r>
            <a:endParaRPr lang="en-US" altLang="zh-CN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多发于慢性非恶性疾病</a:t>
            </a:r>
          </a:p>
        </p:txBody>
      </p:sp>
    </p:spTree>
    <p:extLst>
      <p:ext uri="{BB962C8B-B14F-4D97-AF65-F5344CB8AC3E}">
        <p14:creationId xmlns:p14="http://schemas.microsoft.com/office/powerpoint/2010/main" val="3604919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581D61-55EE-4D15-8A58-BBEADE2D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76FA23EC-D24C-403A-9A9F-E24201F6E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pic>
        <p:nvPicPr>
          <p:cNvPr id="5" name="图片 4" descr="卡通画&#10;&#10;描述已自动生成">
            <a:extLst>
              <a:ext uri="{FF2B5EF4-FFF2-40B4-BE49-F238E27FC236}">
                <a16:creationId xmlns:a16="http://schemas.microsoft.com/office/drawing/2014/main" id="{CA1C419A-A188-4AE7-A706-C32DE082A7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35646"/>
            <a:ext cx="5019675" cy="334327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FE4F971-00E4-4043-8B7F-767831EDBF97}"/>
              </a:ext>
            </a:extLst>
          </p:cNvPr>
          <p:cNvSpPr/>
          <p:nvPr/>
        </p:nvSpPr>
        <p:spPr>
          <a:xfrm>
            <a:off x="5343752" y="1179496"/>
            <a:ext cx="2444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发生率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60%-80%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826C38C-B4C7-4A75-BB9C-1516260B5655}"/>
              </a:ext>
            </a:extLst>
          </p:cNvPr>
          <p:cNvSpPr/>
          <p:nvPr/>
        </p:nvSpPr>
        <p:spPr>
          <a:xfrm>
            <a:off x="5364088" y="1991823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三分之一是重度疼痛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481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C218B-8267-4080-ACB8-64692F82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37EEDB4-CD26-4EBA-BF25-9BBE460A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C7B8C9F-6029-4E28-8D4F-AB901592C1FB}"/>
              </a:ext>
            </a:extLst>
          </p:cNvPr>
          <p:cNvGrpSpPr/>
          <p:nvPr/>
        </p:nvGrpSpPr>
        <p:grpSpPr>
          <a:xfrm>
            <a:off x="683568" y="1059582"/>
            <a:ext cx="1905000" cy="584775"/>
            <a:chOff x="1295400" y="1592263"/>
            <a:chExt cx="1905000" cy="584775"/>
          </a:xfrm>
        </p:grpSpPr>
        <p:sp>
          <p:nvSpPr>
            <p:cNvPr id="5" name="半闭框 4">
              <a:extLst>
                <a:ext uri="{FF2B5EF4-FFF2-40B4-BE49-F238E27FC236}">
                  <a16:creationId xmlns:a16="http://schemas.microsoft.com/office/drawing/2014/main" id="{D4DD447B-F875-4F9B-8A28-573A2CD8F9DF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E1D53E23-1A7B-49BF-9C4E-0FA73745916B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EAAB3A3-92B9-43D7-AB4D-DA52778D317B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3200" b="1" kern="0" dirty="0">
                  <a:solidFill>
                    <a:srgbClr val="003399">
                      <a:lumMod val="50000"/>
                    </a:srgbClr>
                  </a:solidFill>
                  <a:latin typeface="微软雅黑" panose="020B0503020204020204" pitchFamily="34" charset="-122"/>
                </a:rPr>
                <a:t>原因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E908999-BF5D-44E3-8901-0F8A8E3EE2C2}"/>
              </a:ext>
            </a:extLst>
          </p:cNvPr>
          <p:cNvSpPr txBox="1"/>
          <p:nvPr/>
        </p:nvSpPr>
        <p:spPr>
          <a:xfrm>
            <a:off x="3635896" y="1616795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疼痛的原因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A567221-F1FE-4B4D-9ABF-E0BF7B0FA4CF}"/>
              </a:ext>
            </a:extLst>
          </p:cNvPr>
          <p:cNvGrpSpPr/>
          <p:nvPr/>
        </p:nvGrpSpPr>
        <p:grpSpPr>
          <a:xfrm>
            <a:off x="1619672" y="2223185"/>
            <a:ext cx="6120681" cy="436465"/>
            <a:chOff x="3238864" y="1818979"/>
            <a:chExt cx="2711694" cy="376255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08BAE54-1523-4A52-BC5B-B59C3A9676A2}"/>
                </a:ext>
              </a:extLst>
            </p:cNvPr>
            <p:cNvCxnSpPr/>
            <p:nvPr/>
          </p:nvCxnSpPr>
          <p:spPr>
            <a:xfrm>
              <a:off x="4572000" y="1818979"/>
              <a:ext cx="0" cy="36004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2DA00DA-F47C-4DFB-8E31-99189B4224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38864" y="2179644"/>
              <a:ext cx="2711694" cy="1559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5FFDC5C-5D0E-4DEA-9FED-EEA9905D2D68}"/>
              </a:ext>
            </a:extLst>
          </p:cNvPr>
          <p:cNvSpPr txBox="1"/>
          <p:nvPr/>
        </p:nvSpPr>
        <p:spPr>
          <a:xfrm>
            <a:off x="467544" y="2924708"/>
            <a:ext cx="17319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温度刺激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高、低）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A181B7F-1913-4AA4-B44E-E7AFD39C1B2B}"/>
              </a:ext>
            </a:extLst>
          </p:cNvPr>
          <p:cNvSpPr txBox="1"/>
          <p:nvPr/>
        </p:nvSpPr>
        <p:spPr>
          <a:xfrm>
            <a:off x="7212096" y="2912980"/>
            <a:ext cx="173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心理因素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9603D49-AC7F-4224-A553-773E0EE4BABA}"/>
              </a:ext>
            </a:extLst>
          </p:cNvPr>
          <p:cNvSpPr txBox="1"/>
          <p:nvPr/>
        </p:nvSpPr>
        <p:spPr>
          <a:xfrm>
            <a:off x="2105205" y="2924708"/>
            <a:ext cx="1731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化学刺激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酸、碱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）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55B456C-AA51-454E-959B-ED022E7B7663}"/>
              </a:ext>
            </a:extLst>
          </p:cNvPr>
          <p:cNvSpPr txBox="1"/>
          <p:nvPr/>
        </p:nvSpPr>
        <p:spPr>
          <a:xfrm>
            <a:off x="3783275" y="2950600"/>
            <a:ext cx="17319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物理损伤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组织受损）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34ED484-E22D-4E90-BF97-F5A322A8C7E2}"/>
              </a:ext>
            </a:extLst>
          </p:cNvPr>
          <p:cNvSpPr txBox="1"/>
          <p:nvPr/>
        </p:nvSpPr>
        <p:spPr>
          <a:xfrm>
            <a:off x="5509196" y="2931790"/>
            <a:ext cx="17319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病理因素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（疾病）</a:t>
            </a:r>
          </a:p>
        </p:txBody>
      </p:sp>
    </p:spTree>
    <p:extLst>
      <p:ext uri="{BB962C8B-B14F-4D97-AF65-F5344CB8AC3E}">
        <p14:creationId xmlns:p14="http://schemas.microsoft.com/office/powerpoint/2010/main" val="2550633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278A8-E82F-42FF-B201-36DA5EAB4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</a:rPr>
              <a:t>第三章 导学地图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246BEEF-E4AE-45F6-92EC-F395EFA5C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4" name="组合 2">
            <a:extLst>
              <a:ext uri="{FF2B5EF4-FFF2-40B4-BE49-F238E27FC236}">
                <a16:creationId xmlns:a16="http://schemas.microsoft.com/office/drawing/2014/main" id="{32AF76AE-8BBB-43C1-A262-1AC32CE63F98}"/>
              </a:ext>
            </a:extLst>
          </p:cNvPr>
          <p:cNvGrpSpPr>
            <a:grpSpLocks/>
          </p:cNvGrpSpPr>
          <p:nvPr/>
        </p:nvGrpSpPr>
        <p:grpSpPr bwMode="auto">
          <a:xfrm>
            <a:off x="179512" y="755643"/>
            <a:ext cx="8635911" cy="4444929"/>
            <a:chOff x="395913" y="1448460"/>
            <a:chExt cx="11183558" cy="474442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84B27D0-2097-4A0E-AA21-C7A46574F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927" y="1448460"/>
              <a:ext cx="3488602" cy="3150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等线" panose="02010600030101010101" pitchFamily="2" charset="-122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marR="0" lvl="0" indent="0" defTabSz="914400" eaLnBrk="1" fontAlgn="base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: 圆角 60">
              <a:extLst>
                <a:ext uri="{FF2B5EF4-FFF2-40B4-BE49-F238E27FC236}">
                  <a16:creationId xmlns:a16="http://schemas.microsoft.com/office/drawing/2014/main" id="{4D36D347-50C3-426E-B8F1-DFB4215B0C9F}"/>
                </a:ext>
              </a:extLst>
            </p:cNvPr>
            <p:cNvSpPr/>
            <p:nvPr/>
          </p:nvSpPr>
          <p:spPr>
            <a:xfrm>
              <a:off x="497817" y="1494727"/>
              <a:ext cx="11028276" cy="4439054"/>
            </a:xfrm>
            <a:prstGeom prst="roundRect">
              <a:avLst/>
            </a:prstGeom>
            <a:solidFill>
              <a:srgbClr val="5562AC"/>
            </a:solidFill>
            <a:ln w="15875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61">
              <a:extLst>
                <a:ext uri="{FF2B5EF4-FFF2-40B4-BE49-F238E27FC236}">
                  <a16:creationId xmlns:a16="http://schemas.microsoft.com/office/drawing/2014/main" id="{6178434F-0ECF-4328-82C1-C5454B9F6F57}"/>
                </a:ext>
              </a:extLst>
            </p:cNvPr>
            <p:cNvSpPr/>
            <p:nvPr/>
          </p:nvSpPr>
          <p:spPr>
            <a:xfrm>
              <a:off x="551195" y="1555536"/>
              <a:ext cx="10905344" cy="4309504"/>
            </a:xfrm>
            <a:prstGeom prst="roundRect">
              <a:avLst/>
            </a:prstGeom>
            <a:solidFill>
              <a:sysClr val="window" lastClr="FFFFFF"/>
            </a:solidFill>
            <a:ln w="2222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十字形 7">
              <a:extLst>
                <a:ext uri="{FF2B5EF4-FFF2-40B4-BE49-F238E27FC236}">
                  <a16:creationId xmlns:a16="http://schemas.microsoft.com/office/drawing/2014/main" id="{A114A003-8B03-4BD7-94CB-F04BCEDC9828}"/>
                </a:ext>
              </a:extLst>
            </p:cNvPr>
            <p:cNvSpPr/>
            <p:nvPr/>
          </p:nvSpPr>
          <p:spPr>
            <a:xfrm>
              <a:off x="10712478" y="5167059"/>
              <a:ext cx="334828" cy="347669"/>
            </a:xfrm>
            <a:prstGeom prst="plus">
              <a:avLst>
                <a:gd name="adj" fmla="val 3112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AC227875-2287-4D0B-A111-1D96215AE49D}"/>
                </a:ext>
              </a:extLst>
            </p:cNvPr>
            <p:cNvSpPr/>
            <p:nvPr/>
          </p:nvSpPr>
          <p:spPr>
            <a:xfrm>
              <a:off x="10591165" y="5194820"/>
              <a:ext cx="988306" cy="9980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5562A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563BCB80-6B66-4BD9-974D-62E996E71C82}"/>
                </a:ext>
              </a:extLst>
            </p:cNvPr>
            <p:cNvSpPr/>
            <p:nvPr/>
          </p:nvSpPr>
          <p:spPr>
            <a:xfrm>
              <a:off x="617514" y="1555536"/>
              <a:ext cx="305711" cy="309333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5562A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433F898B-9CFC-4452-A5ED-0A32269EF8C4}"/>
                </a:ext>
              </a:extLst>
            </p:cNvPr>
            <p:cNvSpPr/>
            <p:nvPr/>
          </p:nvSpPr>
          <p:spPr>
            <a:xfrm>
              <a:off x="395913" y="4580121"/>
              <a:ext cx="274979" cy="264387"/>
            </a:xfrm>
            <a:prstGeom prst="ellipse">
              <a:avLst/>
            </a:prstGeom>
            <a:solidFill>
              <a:sysClr val="window" lastClr="FFFFFF"/>
            </a:solidFill>
            <a:ln w="31750" cap="flat" cmpd="sng" algn="ctr">
              <a:solidFill>
                <a:srgbClr val="5562A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ABAFD149-C5ED-4B60-92DB-2A6B3B30862D}"/>
                </a:ext>
              </a:extLst>
            </p:cNvPr>
            <p:cNvSpPr/>
            <p:nvPr/>
          </p:nvSpPr>
          <p:spPr>
            <a:xfrm>
              <a:off x="1338930" y="5798944"/>
              <a:ext cx="215130" cy="20622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562A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5C197A69-5CC5-412F-AC2C-FFBB38BC1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8773" y="5374747"/>
              <a:ext cx="457520" cy="398065"/>
            </a:xfrm>
            <a:custGeom>
              <a:avLst/>
              <a:gdLst>
                <a:gd name="T0" fmla="*/ 228760 w 302"/>
                <a:gd name="T1" fmla="*/ 84759 h 263"/>
                <a:gd name="T2" fmla="*/ 343897 w 302"/>
                <a:gd name="T3" fmla="*/ 0 h 263"/>
                <a:gd name="T4" fmla="*/ 457520 w 302"/>
                <a:gd name="T5" fmla="*/ 113517 h 263"/>
                <a:gd name="T6" fmla="*/ 228760 w 302"/>
                <a:gd name="T7" fmla="*/ 398065 h 263"/>
                <a:gd name="T8" fmla="*/ 0 w 302"/>
                <a:gd name="T9" fmla="*/ 113517 h 263"/>
                <a:gd name="T10" fmla="*/ 115137 w 302"/>
                <a:gd name="T11" fmla="*/ 0 h 263"/>
                <a:gd name="T12" fmla="*/ 228760 w 302"/>
                <a:gd name="T13" fmla="*/ 84759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rgbClr val="556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EEDC162E-888E-4FBA-B1A6-8E2258A95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1770" y="5767384"/>
              <a:ext cx="706267" cy="272535"/>
            </a:xfrm>
            <a:custGeom>
              <a:avLst/>
              <a:gdLst>
                <a:gd name="T0" fmla="*/ 700056 w 796"/>
                <a:gd name="T1" fmla="*/ 30853 h 212"/>
                <a:gd name="T2" fmla="*/ 562529 w 796"/>
                <a:gd name="T3" fmla="*/ 2571 h 212"/>
                <a:gd name="T4" fmla="*/ 535911 w 796"/>
                <a:gd name="T5" fmla="*/ 0 h 212"/>
                <a:gd name="T6" fmla="*/ 382413 w 796"/>
                <a:gd name="T7" fmla="*/ 48851 h 212"/>
                <a:gd name="T8" fmla="*/ 330064 w 796"/>
                <a:gd name="T9" fmla="*/ 69419 h 212"/>
                <a:gd name="T10" fmla="*/ 255534 w 796"/>
                <a:gd name="T11" fmla="*/ 101558 h 212"/>
                <a:gd name="T12" fmla="*/ 241337 w 796"/>
                <a:gd name="T13" fmla="*/ 141410 h 212"/>
                <a:gd name="T14" fmla="*/ 306995 w 796"/>
                <a:gd name="T15" fmla="*/ 172263 h 212"/>
                <a:gd name="T16" fmla="*/ 402821 w 796"/>
                <a:gd name="T17" fmla="*/ 163264 h 212"/>
                <a:gd name="T18" fmla="*/ 419679 w 796"/>
                <a:gd name="T19" fmla="*/ 160693 h 212"/>
                <a:gd name="T20" fmla="*/ 297235 w 796"/>
                <a:gd name="T21" fmla="*/ 190260 h 212"/>
                <a:gd name="T22" fmla="*/ 227141 w 796"/>
                <a:gd name="T23" fmla="*/ 152980 h 212"/>
                <a:gd name="T24" fmla="*/ 240450 w 796"/>
                <a:gd name="T25" fmla="*/ 95130 h 212"/>
                <a:gd name="T26" fmla="*/ 242225 w 796"/>
                <a:gd name="T27" fmla="*/ 92559 h 212"/>
                <a:gd name="T28" fmla="*/ 239563 w 796"/>
                <a:gd name="T29" fmla="*/ 91274 h 212"/>
                <a:gd name="T30" fmla="*/ 62109 w 796"/>
                <a:gd name="T31" fmla="*/ 28282 h 212"/>
                <a:gd name="T32" fmla="*/ 43476 w 796"/>
                <a:gd name="T33" fmla="*/ 25711 h 212"/>
                <a:gd name="T34" fmla="*/ 0 w 796"/>
                <a:gd name="T35" fmla="*/ 56564 h 212"/>
                <a:gd name="T36" fmla="*/ 0 w 796"/>
                <a:gd name="T37" fmla="*/ 60420 h 212"/>
                <a:gd name="T38" fmla="*/ 0 w 796"/>
                <a:gd name="T39" fmla="*/ 61706 h 212"/>
                <a:gd name="T40" fmla="*/ 24844 w 796"/>
                <a:gd name="T41" fmla="*/ 98987 h 212"/>
                <a:gd name="T42" fmla="*/ 240450 w 796"/>
                <a:gd name="T43" fmla="*/ 230112 h 212"/>
                <a:gd name="T44" fmla="*/ 262632 w 796"/>
                <a:gd name="T45" fmla="*/ 242968 h 212"/>
                <a:gd name="T46" fmla="*/ 334501 w 796"/>
                <a:gd name="T47" fmla="*/ 272535 h 212"/>
                <a:gd name="T48" fmla="*/ 362006 w 796"/>
                <a:gd name="T49" fmla="*/ 267393 h 212"/>
                <a:gd name="T50" fmla="*/ 465817 w 796"/>
                <a:gd name="T51" fmla="*/ 224970 h 212"/>
                <a:gd name="T52" fmla="*/ 571402 w 796"/>
                <a:gd name="T53" fmla="*/ 181261 h 212"/>
                <a:gd name="T54" fmla="*/ 615765 w 796"/>
                <a:gd name="T55" fmla="*/ 174834 h 212"/>
                <a:gd name="T56" fmla="*/ 697394 w 796"/>
                <a:gd name="T57" fmla="*/ 188975 h 212"/>
                <a:gd name="T58" fmla="*/ 706267 w 796"/>
                <a:gd name="T59" fmla="*/ 191546 h 212"/>
                <a:gd name="T60" fmla="*/ 706267 w 796"/>
                <a:gd name="T61" fmla="*/ 32139 h 212"/>
                <a:gd name="T62" fmla="*/ 700056 w 796"/>
                <a:gd name="T63" fmla="*/ 30853 h 21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96" h="212">
                  <a:moveTo>
                    <a:pt x="789" y="24"/>
                  </a:moveTo>
                  <a:cubicBezTo>
                    <a:pt x="736" y="14"/>
                    <a:pt x="685" y="6"/>
                    <a:pt x="634" y="2"/>
                  </a:cubicBezTo>
                  <a:cubicBezTo>
                    <a:pt x="624" y="1"/>
                    <a:pt x="614" y="0"/>
                    <a:pt x="604" y="0"/>
                  </a:cubicBezTo>
                  <a:cubicBezTo>
                    <a:pt x="537" y="0"/>
                    <a:pt x="483" y="20"/>
                    <a:pt x="431" y="38"/>
                  </a:cubicBezTo>
                  <a:cubicBezTo>
                    <a:pt x="416" y="43"/>
                    <a:pt x="395" y="48"/>
                    <a:pt x="372" y="54"/>
                  </a:cubicBezTo>
                  <a:cubicBezTo>
                    <a:pt x="339" y="62"/>
                    <a:pt x="305" y="70"/>
                    <a:pt x="288" y="79"/>
                  </a:cubicBezTo>
                  <a:cubicBezTo>
                    <a:pt x="274" y="88"/>
                    <a:pt x="268" y="98"/>
                    <a:pt x="272" y="110"/>
                  </a:cubicBezTo>
                  <a:cubicBezTo>
                    <a:pt x="277" y="127"/>
                    <a:pt x="300" y="134"/>
                    <a:pt x="346" y="134"/>
                  </a:cubicBezTo>
                  <a:cubicBezTo>
                    <a:pt x="376" y="134"/>
                    <a:pt x="414" y="131"/>
                    <a:pt x="454" y="127"/>
                  </a:cubicBezTo>
                  <a:cubicBezTo>
                    <a:pt x="460" y="127"/>
                    <a:pt x="466" y="126"/>
                    <a:pt x="473" y="125"/>
                  </a:cubicBezTo>
                  <a:cubicBezTo>
                    <a:pt x="419" y="140"/>
                    <a:pt x="372" y="148"/>
                    <a:pt x="335" y="148"/>
                  </a:cubicBezTo>
                  <a:cubicBezTo>
                    <a:pt x="292" y="148"/>
                    <a:pt x="264" y="138"/>
                    <a:pt x="256" y="119"/>
                  </a:cubicBezTo>
                  <a:cubicBezTo>
                    <a:pt x="250" y="107"/>
                    <a:pt x="256" y="91"/>
                    <a:pt x="271" y="74"/>
                  </a:cubicBezTo>
                  <a:cubicBezTo>
                    <a:pt x="273" y="72"/>
                    <a:pt x="273" y="72"/>
                    <a:pt x="273" y="72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68" y="70"/>
                    <a:pt x="102" y="29"/>
                    <a:pt x="70" y="22"/>
                  </a:cubicBezTo>
                  <a:cubicBezTo>
                    <a:pt x="63" y="21"/>
                    <a:pt x="56" y="20"/>
                    <a:pt x="49" y="20"/>
                  </a:cubicBezTo>
                  <a:cubicBezTo>
                    <a:pt x="24" y="20"/>
                    <a:pt x="3" y="30"/>
                    <a:pt x="0" y="44"/>
                  </a:cubicBezTo>
                  <a:cubicBezTo>
                    <a:pt x="0" y="45"/>
                    <a:pt x="0" y="46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5"/>
                    <a:pt x="5" y="66"/>
                    <a:pt x="28" y="77"/>
                  </a:cubicBezTo>
                  <a:cubicBezTo>
                    <a:pt x="271" y="179"/>
                    <a:pt x="271" y="179"/>
                    <a:pt x="271" y="179"/>
                  </a:cubicBezTo>
                  <a:cubicBezTo>
                    <a:pt x="279" y="182"/>
                    <a:pt x="287" y="185"/>
                    <a:pt x="296" y="189"/>
                  </a:cubicBezTo>
                  <a:cubicBezTo>
                    <a:pt x="323" y="200"/>
                    <a:pt x="351" y="212"/>
                    <a:pt x="377" y="212"/>
                  </a:cubicBezTo>
                  <a:cubicBezTo>
                    <a:pt x="388" y="212"/>
                    <a:pt x="398" y="211"/>
                    <a:pt x="408" y="208"/>
                  </a:cubicBezTo>
                  <a:cubicBezTo>
                    <a:pt x="427" y="204"/>
                    <a:pt x="474" y="190"/>
                    <a:pt x="525" y="175"/>
                  </a:cubicBezTo>
                  <a:cubicBezTo>
                    <a:pt x="574" y="161"/>
                    <a:pt x="624" y="146"/>
                    <a:pt x="644" y="141"/>
                  </a:cubicBezTo>
                  <a:cubicBezTo>
                    <a:pt x="660" y="138"/>
                    <a:pt x="677" y="136"/>
                    <a:pt x="694" y="136"/>
                  </a:cubicBezTo>
                  <a:cubicBezTo>
                    <a:pt x="725" y="136"/>
                    <a:pt x="755" y="141"/>
                    <a:pt x="786" y="147"/>
                  </a:cubicBezTo>
                  <a:cubicBezTo>
                    <a:pt x="796" y="149"/>
                    <a:pt x="796" y="149"/>
                    <a:pt x="796" y="149"/>
                  </a:cubicBezTo>
                  <a:cubicBezTo>
                    <a:pt x="796" y="25"/>
                    <a:pt x="796" y="25"/>
                    <a:pt x="796" y="25"/>
                  </a:cubicBezTo>
                  <a:lnTo>
                    <a:pt x="789" y="24"/>
                  </a:lnTo>
                  <a:close/>
                </a:path>
              </a:pathLst>
            </a:custGeom>
            <a:solidFill>
              <a:srgbClr val="556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236BC18-04BE-410D-8617-AAF9A0B91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4517" y="5868886"/>
              <a:ext cx="123792" cy="107705"/>
            </a:xfrm>
            <a:custGeom>
              <a:avLst/>
              <a:gdLst>
                <a:gd name="T0" fmla="*/ 61896 w 302"/>
                <a:gd name="T1" fmla="*/ 22933 h 263"/>
                <a:gd name="T2" fmla="*/ 93049 w 302"/>
                <a:gd name="T3" fmla="*/ 0 h 263"/>
                <a:gd name="T4" fmla="*/ 123792 w 302"/>
                <a:gd name="T5" fmla="*/ 30714 h 263"/>
                <a:gd name="T6" fmla="*/ 61896 w 302"/>
                <a:gd name="T7" fmla="*/ 107705 h 263"/>
                <a:gd name="T8" fmla="*/ 0 w 302"/>
                <a:gd name="T9" fmla="*/ 30714 h 263"/>
                <a:gd name="T10" fmla="*/ 31153 w 302"/>
                <a:gd name="T11" fmla="*/ 0 h 263"/>
                <a:gd name="T12" fmla="*/ 61896 w 302"/>
                <a:gd name="T13" fmla="*/ 22933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rgbClr val="556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CF483BB-4EAD-4513-B512-A96872E6F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42" y="4642551"/>
              <a:ext cx="195058" cy="169710"/>
            </a:xfrm>
            <a:custGeom>
              <a:avLst/>
              <a:gdLst>
                <a:gd name="T0" fmla="*/ 97529 w 302"/>
                <a:gd name="T1" fmla="*/ 36136 h 263"/>
                <a:gd name="T2" fmla="*/ 146616 w 302"/>
                <a:gd name="T3" fmla="*/ 0 h 263"/>
                <a:gd name="T4" fmla="*/ 195058 w 302"/>
                <a:gd name="T5" fmla="*/ 48396 h 263"/>
                <a:gd name="T6" fmla="*/ 97529 w 302"/>
                <a:gd name="T7" fmla="*/ 169710 h 263"/>
                <a:gd name="T8" fmla="*/ 0 w 302"/>
                <a:gd name="T9" fmla="*/ 48396 h 263"/>
                <a:gd name="T10" fmla="*/ 49087 w 302"/>
                <a:gd name="T11" fmla="*/ 0 h 263"/>
                <a:gd name="T12" fmla="*/ 97529 w 302"/>
                <a:gd name="T13" fmla="*/ 36136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rgbClr val="556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85ACFA0-4835-466B-A825-16CD7DBF5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5626" y="1625125"/>
              <a:ext cx="234695" cy="204196"/>
            </a:xfrm>
            <a:custGeom>
              <a:avLst/>
              <a:gdLst>
                <a:gd name="T0" fmla="*/ 117348 w 302"/>
                <a:gd name="T1" fmla="*/ 43479 h 263"/>
                <a:gd name="T2" fmla="*/ 176410 w 302"/>
                <a:gd name="T3" fmla="*/ 0 h 263"/>
                <a:gd name="T4" fmla="*/ 234695 w 302"/>
                <a:gd name="T5" fmla="*/ 58231 h 263"/>
                <a:gd name="T6" fmla="*/ 117348 w 302"/>
                <a:gd name="T7" fmla="*/ 204196 h 263"/>
                <a:gd name="T8" fmla="*/ 0 w 302"/>
                <a:gd name="T9" fmla="*/ 58231 h 263"/>
                <a:gd name="T10" fmla="*/ 59062 w 302"/>
                <a:gd name="T11" fmla="*/ 0 h 263"/>
                <a:gd name="T12" fmla="*/ 117348 w 302"/>
                <a:gd name="T13" fmla="*/ 43479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rgbClr val="556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061FBA4-B6E8-41C0-89E6-F60009744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964" y="1448709"/>
              <a:ext cx="457520" cy="398065"/>
            </a:xfrm>
            <a:custGeom>
              <a:avLst/>
              <a:gdLst>
                <a:gd name="T0" fmla="*/ 228760 w 302"/>
                <a:gd name="T1" fmla="*/ 84759 h 263"/>
                <a:gd name="T2" fmla="*/ 343897 w 302"/>
                <a:gd name="T3" fmla="*/ 0 h 263"/>
                <a:gd name="T4" fmla="*/ 457520 w 302"/>
                <a:gd name="T5" fmla="*/ 113517 h 263"/>
                <a:gd name="T6" fmla="*/ 228760 w 302"/>
                <a:gd name="T7" fmla="*/ 398065 h 263"/>
                <a:gd name="T8" fmla="*/ 0 w 302"/>
                <a:gd name="T9" fmla="*/ 113517 h 263"/>
                <a:gd name="T10" fmla="*/ 115137 w 302"/>
                <a:gd name="T11" fmla="*/ 0 h 263"/>
                <a:gd name="T12" fmla="*/ 228760 w 302"/>
                <a:gd name="T13" fmla="*/ 84759 h 26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2" h="263">
                  <a:moveTo>
                    <a:pt x="151" y="56"/>
                  </a:moveTo>
                  <a:cubicBezTo>
                    <a:pt x="170" y="19"/>
                    <a:pt x="189" y="0"/>
                    <a:pt x="227" y="0"/>
                  </a:cubicBezTo>
                  <a:cubicBezTo>
                    <a:pt x="268" y="0"/>
                    <a:pt x="302" y="34"/>
                    <a:pt x="302" y="75"/>
                  </a:cubicBezTo>
                  <a:cubicBezTo>
                    <a:pt x="302" y="151"/>
                    <a:pt x="227" y="188"/>
                    <a:pt x="151" y="263"/>
                  </a:cubicBezTo>
                  <a:cubicBezTo>
                    <a:pt x="76" y="188"/>
                    <a:pt x="0" y="151"/>
                    <a:pt x="0" y="75"/>
                  </a:cubicBezTo>
                  <a:cubicBezTo>
                    <a:pt x="0" y="34"/>
                    <a:pt x="34" y="0"/>
                    <a:pt x="76" y="0"/>
                  </a:cubicBezTo>
                  <a:cubicBezTo>
                    <a:pt x="113" y="0"/>
                    <a:pt x="132" y="19"/>
                    <a:pt x="151" y="56"/>
                  </a:cubicBezTo>
                </a:path>
              </a:pathLst>
            </a:custGeom>
            <a:solidFill>
              <a:srgbClr val="5562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十字形 18">
              <a:extLst>
                <a:ext uri="{FF2B5EF4-FFF2-40B4-BE49-F238E27FC236}">
                  <a16:creationId xmlns:a16="http://schemas.microsoft.com/office/drawing/2014/main" id="{CB92C8C5-2222-412C-A3A1-8591D15C9737}"/>
                </a:ext>
              </a:extLst>
            </p:cNvPr>
            <p:cNvSpPr/>
            <p:nvPr/>
          </p:nvSpPr>
          <p:spPr>
            <a:xfrm>
              <a:off x="5916521" y="1583297"/>
              <a:ext cx="166604" cy="165241"/>
            </a:xfrm>
            <a:prstGeom prst="plus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十字形 19">
              <a:extLst>
                <a:ext uri="{FF2B5EF4-FFF2-40B4-BE49-F238E27FC236}">
                  <a16:creationId xmlns:a16="http://schemas.microsoft.com/office/drawing/2014/main" id="{E0AB32CE-874E-4449-84E5-CA9828B361D1}"/>
                </a:ext>
              </a:extLst>
            </p:cNvPr>
            <p:cNvSpPr/>
            <p:nvPr/>
          </p:nvSpPr>
          <p:spPr>
            <a:xfrm>
              <a:off x="10964812" y="5513406"/>
              <a:ext cx="166605" cy="166564"/>
            </a:xfrm>
            <a:prstGeom prst="plus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十字形 20">
              <a:extLst>
                <a:ext uri="{FF2B5EF4-FFF2-40B4-BE49-F238E27FC236}">
                  <a16:creationId xmlns:a16="http://schemas.microsoft.com/office/drawing/2014/main" id="{923E8CCD-B43E-4754-9A5F-517FDA3E6870}"/>
                </a:ext>
              </a:extLst>
            </p:cNvPr>
            <p:cNvSpPr/>
            <p:nvPr/>
          </p:nvSpPr>
          <p:spPr>
            <a:xfrm>
              <a:off x="721036" y="1685086"/>
              <a:ext cx="98668" cy="97823"/>
            </a:xfrm>
            <a:prstGeom prst="plus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十字形 21">
              <a:extLst>
                <a:ext uri="{FF2B5EF4-FFF2-40B4-BE49-F238E27FC236}">
                  <a16:creationId xmlns:a16="http://schemas.microsoft.com/office/drawing/2014/main" id="{F75A4536-1807-4475-87FE-77EA55E928D5}"/>
                </a:ext>
              </a:extLst>
            </p:cNvPr>
            <p:cNvSpPr/>
            <p:nvPr/>
          </p:nvSpPr>
          <p:spPr>
            <a:xfrm>
              <a:off x="494582" y="4685875"/>
              <a:ext cx="85728" cy="81960"/>
            </a:xfrm>
            <a:prstGeom prst="plus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十字形 22">
              <a:extLst>
                <a:ext uri="{FF2B5EF4-FFF2-40B4-BE49-F238E27FC236}">
                  <a16:creationId xmlns:a16="http://schemas.microsoft.com/office/drawing/2014/main" id="{4692F2A7-04F1-4341-94DE-D34FB84A966D}"/>
                </a:ext>
              </a:extLst>
            </p:cNvPr>
            <p:cNvSpPr/>
            <p:nvPr/>
          </p:nvSpPr>
          <p:spPr>
            <a:xfrm flipV="1">
              <a:off x="1421423" y="5900733"/>
              <a:ext cx="45291" cy="44946"/>
            </a:xfrm>
            <a:prstGeom prst="plus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4" name="组 19515">
            <a:extLst>
              <a:ext uri="{FF2B5EF4-FFF2-40B4-BE49-F238E27FC236}">
                <a16:creationId xmlns:a16="http://schemas.microsoft.com/office/drawing/2014/main" id="{E8F43F08-D770-4B6D-805C-D81A5F542CF5}"/>
              </a:ext>
            </a:extLst>
          </p:cNvPr>
          <p:cNvGrpSpPr>
            <a:grpSpLocks/>
          </p:cNvGrpSpPr>
          <p:nvPr/>
        </p:nvGrpSpPr>
        <p:grpSpPr bwMode="auto">
          <a:xfrm>
            <a:off x="490403" y="1046416"/>
            <a:ext cx="6337336" cy="3750120"/>
            <a:chOff x="1345528" y="950504"/>
            <a:chExt cx="5965165" cy="5076586"/>
          </a:xfrm>
        </p:grpSpPr>
        <p:sp>
          <p:nvSpPr>
            <p:cNvPr id="25" name="圆角矩形 27">
              <a:extLst>
                <a:ext uri="{FF2B5EF4-FFF2-40B4-BE49-F238E27FC236}">
                  <a16:creationId xmlns:a16="http://schemas.microsoft.com/office/drawing/2014/main" id="{67A933E5-F7FF-4BA5-B766-26E55B19CEC3}"/>
                </a:ext>
              </a:extLst>
            </p:cNvPr>
            <p:cNvSpPr/>
            <p:nvPr/>
          </p:nvSpPr>
          <p:spPr bwMode="auto">
            <a:xfrm>
              <a:off x="1345528" y="2156496"/>
              <a:ext cx="537271" cy="217013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defRPr/>
              </a:pPr>
              <a:r>
                <a:rPr lang="zh-CN" altLang="en-US" sz="1600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舒适</a:t>
              </a:r>
              <a:endParaRPr lang="en-US" altLang="zh-CN" sz="16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defRPr/>
              </a:pPr>
              <a:r>
                <a:rPr lang="zh-CN" altLang="en-US" sz="1600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与</a:t>
              </a:r>
              <a:endParaRPr lang="en-US" altLang="zh-CN" sz="16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defRPr/>
              </a:pPr>
              <a:r>
                <a:rPr lang="zh-CN" altLang="en-US" sz="1600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安全</a:t>
              </a:r>
            </a:p>
          </p:txBody>
        </p:sp>
        <p:sp>
          <p:nvSpPr>
            <p:cNvPr id="26" name="左大括号 25">
              <a:extLst>
                <a:ext uri="{FF2B5EF4-FFF2-40B4-BE49-F238E27FC236}">
                  <a16:creationId xmlns:a16="http://schemas.microsoft.com/office/drawing/2014/main" id="{C6B1A66C-3974-4CA1-B28D-CDAC704E1559}"/>
                </a:ext>
              </a:extLst>
            </p:cNvPr>
            <p:cNvSpPr/>
            <p:nvPr/>
          </p:nvSpPr>
          <p:spPr bwMode="auto">
            <a:xfrm>
              <a:off x="1904281" y="1213503"/>
              <a:ext cx="546127" cy="4364120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endParaRPr lang="zh-CN" altLang="en-US">
                <a:ln w="19050">
                  <a:solidFill>
                    <a:schemeClr val="tx1"/>
                  </a:solidFill>
                </a:ln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圆角矩形 29">
              <a:extLst>
                <a:ext uri="{FF2B5EF4-FFF2-40B4-BE49-F238E27FC236}">
                  <a16:creationId xmlns:a16="http://schemas.microsoft.com/office/drawing/2014/main" id="{58647143-FD61-4FA4-A1C9-02EE5B582D56}"/>
                </a:ext>
              </a:extLst>
            </p:cNvPr>
            <p:cNvSpPr/>
            <p:nvPr/>
          </p:nvSpPr>
          <p:spPr bwMode="auto">
            <a:xfrm>
              <a:off x="2834497" y="950504"/>
              <a:ext cx="1439935" cy="64295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defRPr/>
              </a:pPr>
              <a:r>
                <a:rPr lang="zh-CN" altLang="en-US" sz="1800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舒适概述</a:t>
              </a: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C4655864-C841-4FC9-9A63-63CCAE06D2B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67008" y="1207894"/>
              <a:ext cx="435533" cy="13549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9D25B1CA-9E63-41AD-8DD4-9D8F61D48379}"/>
                </a:ext>
              </a:extLst>
            </p:cNvPr>
            <p:cNvCxnSpPr/>
            <p:nvPr/>
          </p:nvCxnSpPr>
          <p:spPr bwMode="auto">
            <a:xfrm>
              <a:off x="2196951" y="4694892"/>
              <a:ext cx="642970" cy="14287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 1">
              <a:extLst>
                <a:ext uri="{FF2B5EF4-FFF2-40B4-BE49-F238E27FC236}">
                  <a16:creationId xmlns:a16="http://schemas.microsoft.com/office/drawing/2014/main" id="{9D11D700-72ED-4C2B-A912-637C30BBD1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4075" y="3573435"/>
              <a:ext cx="2076554" cy="644537"/>
              <a:chOff x="2174075" y="3719955"/>
              <a:chExt cx="2076554" cy="644537"/>
            </a:xfrm>
          </p:grpSpPr>
          <p:cxnSp>
            <p:nvCxnSpPr>
              <p:cNvPr id="78" name="直接连接符 77">
                <a:extLst>
                  <a:ext uri="{FF2B5EF4-FFF2-40B4-BE49-F238E27FC236}">
                    <a16:creationId xmlns:a16="http://schemas.microsoft.com/office/drawing/2014/main" id="{6EEEDEA8-94CE-4B27-AF9D-6D34CDC6AE81}"/>
                  </a:ext>
                </a:extLst>
              </p:cNvPr>
              <p:cNvCxnSpPr/>
              <p:nvPr/>
            </p:nvCxnSpPr>
            <p:spPr bwMode="auto">
              <a:xfrm>
                <a:off x="2174075" y="4058465"/>
                <a:ext cx="606454" cy="4762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圆角矩形 37">
                <a:extLst>
                  <a:ext uri="{FF2B5EF4-FFF2-40B4-BE49-F238E27FC236}">
                    <a16:creationId xmlns:a16="http://schemas.microsoft.com/office/drawing/2014/main" id="{F5858718-1419-44E8-A9DF-434D6CDB4F1A}"/>
                  </a:ext>
                </a:extLst>
              </p:cNvPr>
              <p:cNvSpPr/>
              <p:nvPr/>
            </p:nvSpPr>
            <p:spPr bwMode="auto">
              <a:xfrm>
                <a:off x="2807519" y="3719955"/>
                <a:ext cx="1443110" cy="644537"/>
              </a:xfrm>
              <a:prstGeom prst="roundRect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疼痛</a:t>
                </a:r>
              </a:p>
            </p:txBody>
          </p:sp>
        </p:grpSp>
        <p:sp>
          <p:nvSpPr>
            <p:cNvPr id="31" name="圆角矩形 38">
              <a:extLst>
                <a:ext uri="{FF2B5EF4-FFF2-40B4-BE49-F238E27FC236}">
                  <a16:creationId xmlns:a16="http://schemas.microsoft.com/office/drawing/2014/main" id="{B0F63504-C543-4D0E-85B6-0745CA5C88F9}"/>
                </a:ext>
              </a:extLst>
            </p:cNvPr>
            <p:cNvSpPr/>
            <p:nvPr/>
          </p:nvSpPr>
          <p:spPr bwMode="auto">
            <a:xfrm>
              <a:off x="2820317" y="4429963"/>
              <a:ext cx="1439935" cy="64294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defRPr/>
              </a:pPr>
              <a:r>
                <a:rPr lang="zh-CN" altLang="en-US" sz="1800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</a:t>
              </a: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0FB285B9-9B37-4A5F-8EDB-7DCC71C948B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84367" y="3927324"/>
              <a:ext cx="323027" cy="1167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26E196D3-9A7B-4F71-996D-463CBC8D2C49}"/>
                </a:ext>
              </a:extLst>
            </p:cNvPr>
            <p:cNvCxnSpPr>
              <a:cxnSpLocks/>
              <a:stCxn id="31" idx="3"/>
            </p:cNvCxnSpPr>
            <p:nvPr/>
          </p:nvCxnSpPr>
          <p:spPr bwMode="auto">
            <a:xfrm flipV="1">
              <a:off x="4260252" y="4745891"/>
              <a:ext cx="402873" cy="5546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 2">
              <a:extLst>
                <a:ext uri="{FF2B5EF4-FFF2-40B4-BE49-F238E27FC236}">
                  <a16:creationId xmlns:a16="http://schemas.microsoft.com/office/drawing/2014/main" id="{2556DA2C-528F-49D5-82C5-5943144BD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0134" y="5175184"/>
              <a:ext cx="1802341" cy="642950"/>
              <a:chOff x="2440134" y="5175184"/>
              <a:chExt cx="1802341" cy="642950"/>
            </a:xfrm>
          </p:grpSpPr>
          <p:sp>
            <p:nvSpPr>
              <p:cNvPr id="76" name="圆角矩形 59">
                <a:extLst>
                  <a:ext uri="{FF2B5EF4-FFF2-40B4-BE49-F238E27FC236}">
                    <a16:creationId xmlns:a16="http://schemas.microsoft.com/office/drawing/2014/main" id="{2831313E-7CED-43DC-AADF-7FE9A5A782DD}"/>
                  </a:ext>
                </a:extLst>
              </p:cNvPr>
              <p:cNvSpPr/>
              <p:nvPr/>
            </p:nvSpPr>
            <p:spPr bwMode="auto">
              <a:xfrm>
                <a:off x="2802541" y="5175184"/>
                <a:ext cx="1439934" cy="642950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安全</a:t>
                </a:r>
              </a:p>
            </p:txBody>
          </p:sp>
          <p:cxnSp>
            <p:nvCxnSpPr>
              <p:cNvPr id="77" name="直接连接符 34">
                <a:extLst>
                  <a:ext uri="{FF2B5EF4-FFF2-40B4-BE49-F238E27FC236}">
                    <a16:creationId xmlns:a16="http://schemas.microsoft.com/office/drawing/2014/main" id="{1233F96F-35DA-49A6-BC47-D5150E8C7D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40134" y="5568101"/>
                <a:ext cx="414175" cy="29883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 19496">
              <a:extLst>
                <a:ext uri="{FF2B5EF4-FFF2-40B4-BE49-F238E27FC236}">
                  <a16:creationId xmlns:a16="http://schemas.microsoft.com/office/drawing/2014/main" id="{AC3904C8-DC38-475C-9D27-64CD3B655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2990" y="1490454"/>
              <a:ext cx="3907714" cy="995875"/>
              <a:chOff x="2242990" y="1734654"/>
              <a:chExt cx="3907714" cy="995875"/>
            </a:xfrm>
          </p:grpSpPr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AF813F10-DAE0-4853-B9ED-C7723BAE67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42990" y="2325959"/>
                <a:ext cx="596930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圆角矩形 35">
                <a:extLst>
                  <a:ext uri="{FF2B5EF4-FFF2-40B4-BE49-F238E27FC236}">
                    <a16:creationId xmlns:a16="http://schemas.microsoft.com/office/drawing/2014/main" id="{2648EBFF-15E3-4E5C-88F7-0D3D67E973F1}"/>
                  </a:ext>
                </a:extLst>
              </p:cNvPr>
              <p:cNvSpPr/>
              <p:nvPr/>
            </p:nvSpPr>
            <p:spPr bwMode="auto">
              <a:xfrm>
                <a:off x="2826470" y="2012824"/>
                <a:ext cx="1439935" cy="64136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合理休息</a:t>
                </a:r>
              </a:p>
            </p:txBody>
          </p:sp>
          <p:sp>
            <p:nvSpPr>
              <p:cNvPr id="69" name="圆角矩形 40">
                <a:extLst>
                  <a:ext uri="{FF2B5EF4-FFF2-40B4-BE49-F238E27FC236}">
                    <a16:creationId xmlns:a16="http://schemas.microsoft.com/office/drawing/2014/main" id="{B3007CCB-2880-483D-91BE-D7158CCC4AB8}"/>
                  </a:ext>
                </a:extLst>
              </p:cNvPr>
              <p:cNvSpPr/>
              <p:nvPr/>
            </p:nvSpPr>
            <p:spPr bwMode="auto">
              <a:xfrm>
                <a:off x="4679202" y="1734654"/>
                <a:ext cx="1439935" cy="44133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休息</a:t>
                </a:r>
              </a:p>
            </p:txBody>
          </p:sp>
          <p:sp>
            <p:nvSpPr>
              <p:cNvPr id="70" name="圆角矩形 41">
                <a:extLst>
                  <a:ext uri="{FF2B5EF4-FFF2-40B4-BE49-F238E27FC236}">
                    <a16:creationId xmlns:a16="http://schemas.microsoft.com/office/drawing/2014/main" id="{7A1450F9-C387-438D-AAD5-9148374B4085}"/>
                  </a:ext>
                </a:extLst>
              </p:cNvPr>
              <p:cNvSpPr/>
              <p:nvPr/>
            </p:nvSpPr>
            <p:spPr bwMode="auto">
              <a:xfrm>
                <a:off x="4710769" y="2289196"/>
                <a:ext cx="1439935" cy="44133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buFontTx/>
                  <a:buNone/>
                  <a:defRPr/>
                </a:pP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睡眠</a:t>
                </a:r>
              </a:p>
            </p:txBody>
          </p:sp>
        </p:grpSp>
        <p:grpSp>
          <p:nvGrpSpPr>
            <p:cNvPr id="37" name="组 19497">
              <a:extLst>
                <a:ext uri="{FF2B5EF4-FFF2-40B4-BE49-F238E27FC236}">
                  <a16:creationId xmlns:a16="http://schemas.microsoft.com/office/drawing/2014/main" id="{8E5E6B52-3DD0-4002-A1E7-EAF78A5F64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15138" y="2564610"/>
              <a:ext cx="3947546" cy="987945"/>
              <a:chOff x="2215138" y="2711130"/>
              <a:chExt cx="3947546" cy="987945"/>
            </a:xfrm>
          </p:grpSpPr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A7994C5C-EC86-4BC2-86A4-2A602A7BA6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215138" y="3170276"/>
                <a:ext cx="587404" cy="3174"/>
              </a:xfrm>
              <a:prstGeom prst="line">
                <a:avLst/>
              </a:prstGeom>
              <a:ln w="190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圆角矩形 36">
                <a:extLst>
                  <a:ext uri="{FF2B5EF4-FFF2-40B4-BE49-F238E27FC236}">
                    <a16:creationId xmlns:a16="http://schemas.microsoft.com/office/drawing/2014/main" id="{5B5E78FE-3BE5-4890-8254-F6B935E03F21}"/>
                  </a:ext>
                </a:extLst>
              </p:cNvPr>
              <p:cNvSpPr/>
              <p:nvPr/>
            </p:nvSpPr>
            <p:spPr bwMode="auto">
              <a:xfrm>
                <a:off x="2809999" y="2825562"/>
                <a:ext cx="1460573" cy="642951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defRPr/>
                </a:pPr>
                <a:r>
                  <a:rPr lang="zh-CN" altLang="en-US" sz="1800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卧位</a:t>
                </a:r>
              </a:p>
            </p:txBody>
          </p:sp>
          <p:sp>
            <p:nvSpPr>
              <p:cNvPr id="56" name="圆角矩形 82">
                <a:extLst>
                  <a:ext uri="{FF2B5EF4-FFF2-40B4-BE49-F238E27FC236}">
                    <a16:creationId xmlns:a16="http://schemas.microsoft.com/office/drawing/2014/main" id="{4110A0A7-65B3-492C-B960-B42DED13D789}"/>
                  </a:ext>
                </a:extLst>
              </p:cNvPr>
              <p:cNvSpPr/>
              <p:nvPr/>
            </p:nvSpPr>
            <p:spPr bwMode="auto">
              <a:xfrm>
                <a:off x="4724337" y="2711130"/>
                <a:ext cx="1438347" cy="44133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defRPr/>
                </a:pPr>
                <a:r>
                  <a:rPr lang="zh-CN" altLang="en-US" sz="1800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常用卧位</a:t>
                </a:r>
              </a:p>
            </p:txBody>
          </p:sp>
          <p:sp>
            <p:nvSpPr>
              <p:cNvPr id="58" name="圆角矩形 104">
                <a:extLst>
                  <a:ext uri="{FF2B5EF4-FFF2-40B4-BE49-F238E27FC236}">
                    <a16:creationId xmlns:a16="http://schemas.microsoft.com/office/drawing/2014/main" id="{0F6C0551-F975-4160-9EEF-81E9312EAB52}"/>
                  </a:ext>
                </a:extLst>
              </p:cNvPr>
              <p:cNvSpPr/>
              <p:nvPr/>
            </p:nvSpPr>
            <p:spPr bwMode="auto">
              <a:xfrm>
                <a:off x="4711763" y="3257740"/>
                <a:ext cx="1439934" cy="44133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defRPr/>
                </a:pPr>
                <a:r>
                  <a:rPr lang="zh-CN" altLang="en-US" sz="1800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卧位的变换</a:t>
                </a:r>
              </a:p>
            </p:txBody>
          </p:sp>
        </p:grpSp>
        <p:sp>
          <p:nvSpPr>
            <p:cNvPr id="38" name="圆角矩形 119">
              <a:extLst>
                <a:ext uri="{FF2B5EF4-FFF2-40B4-BE49-F238E27FC236}">
                  <a16:creationId xmlns:a16="http://schemas.microsoft.com/office/drawing/2014/main" id="{B782F0E0-F455-42CD-8989-BE605031B321}"/>
                </a:ext>
              </a:extLst>
            </p:cNvPr>
            <p:cNvSpPr/>
            <p:nvPr/>
          </p:nvSpPr>
          <p:spPr bwMode="auto">
            <a:xfrm>
              <a:off x="4712944" y="3747376"/>
              <a:ext cx="2114655" cy="4413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defRPr/>
              </a:pPr>
              <a:r>
                <a:rPr lang="zh-CN" altLang="en-US" sz="1800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疼痛的评估与护理</a:t>
              </a:r>
            </a:p>
          </p:txBody>
        </p:sp>
        <p:grpSp>
          <p:nvGrpSpPr>
            <p:cNvPr id="39" name="组 19499">
              <a:extLst>
                <a:ext uri="{FF2B5EF4-FFF2-40B4-BE49-F238E27FC236}">
                  <a16:creationId xmlns:a16="http://schemas.microsoft.com/office/drawing/2014/main" id="{56759884-7ADB-4D3D-BE4B-7FE2E7E8DF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1354" y="5044803"/>
              <a:ext cx="2589339" cy="982287"/>
              <a:chOff x="4801366" y="4295918"/>
              <a:chExt cx="1758931" cy="982287"/>
            </a:xfrm>
          </p:grpSpPr>
          <p:sp>
            <p:nvSpPr>
              <p:cNvPr id="50" name="圆角矩形 124">
                <a:extLst>
                  <a:ext uri="{FF2B5EF4-FFF2-40B4-BE49-F238E27FC236}">
                    <a16:creationId xmlns:a16="http://schemas.microsoft.com/office/drawing/2014/main" id="{30EA1DAC-8586-4BE5-BC8F-E8A485B60770}"/>
                  </a:ext>
                </a:extLst>
              </p:cNvPr>
              <p:cNvSpPr/>
              <p:nvPr/>
            </p:nvSpPr>
            <p:spPr bwMode="auto">
              <a:xfrm>
                <a:off x="4801366" y="4295918"/>
                <a:ext cx="1758931" cy="44133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defRPr/>
                </a:pPr>
                <a:r>
                  <a:rPr lang="zh-CN" altLang="en-US" sz="1800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病人安全的评估与防护</a:t>
                </a:r>
              </a:p>
            </p:txBody>
          </p:sp>
          <p:sp>
            <p:nvSpPr>
              <p:cNvPr id="51" name="圆角矩形 125">
                <a:extLst>
                  <a:ext uri="{FF2B5EF4-FFF2-40B4-BE49-F238E27FC236}">
                    <a16:creationId xmlns:a16="http://schemas.microsoft.com/office/drawing/2014/main" id="{F0ABAD60-A4B0-450B-BA8D-CEE1BF3AE82F}"/>
                  </a:ext>
                </a:extLst>
              </p:cNvPr>
              <p:cNvSpPr/>
              <p:nvPr/>
            </p:nvSpPr>
            <p:spPr bwMode="auto">
              <a:xfrm>
                <a:off x="4821585" y="4836872"/>
                <a:ext cx="1426773" cy="44133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2400"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</a:defRPr>
                </a:lvl1pPr>
                <a:lvl2pPr marL="457200" lvl="1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2pPr>
                <a:lvl3pPr marL="914400" lvl="2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3pPr>
                <a:lvl4pPr marL="1371600" lvl="3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4pPr>
                <a:lvl5pPr marL="1828800" lvl="4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等线" charset="-122"/>
                    <a:ea typeface="宋体" panose="02010600030101010101" pitchFamily="2" charset="-122"/>
                    <a:cs typeface="+mn-cs"/>
                  </a:defRPr>
                </a:lvl5pPr>
              </a:lstStyle>
              <a:p>
                <a:pPr algn="ctr">
                  <a:defRPr/>
                </a:pPr>
                <a:r>
                  <a:rPr lang="zh-CN" altLang="en-US" sz="1800" noProof="1">
                    <a:solidFill>
                      <a:srgbClr val="0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保护具的运用</a:t>
                </a:r>
              </a:p>
            </p:txBody>
          </p:sp>
        </p:grpSp>
        <p:sp>
          <p:nvSpPr>
            <p:cNvPr id="40" name="圆角矩形 130">
              <a:extLst>
                <a:ext uri="{FF2B5EF4-FFF2-40B4-BE49-F238E27FC236}">
                  <a16:creationId xmlns:a16="http://schemas.microsoft.com/office/drawing/2014/main" id="{40B0877F-8059-4767-B6F3-38A0124C5B62}"/>
                </a:ext>
              </a:extLst>
            </p:cNvPr>
            <p:cNvSpPr/>
            <p:nvPr/>
          </p:nvSpPr>
          <p:spPr bwMode="auto">
            <a:xfrm>
              <a:off x="4701923" y="4438215"/>
              <a:ext cx="2114655" cy="4413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等线" charset="-122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defRPr/>
              </a:pPr>
              <a:r>
                <a:rPr lang="zh-CN" altLang="en-US" sz="1800" noProof="1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指导病人活动</a:t>
              </a:r>
            </a:p>
          </p:txBody>
        </p:sp>
      </p:grpSp>
      <p:sp>
        <p:nvSpPr>
          <p:cNvPr id="108" name="左大括号 107">
            <a:extLst>
              <a:ext uri="{FF2B5EF4-FFF2-40B4-BE49-F238E27FC236}">
                <a16:creationId xmlns:a16="http://schemas.microsoft.com/office/drawing/2014/main" id="{45763015-0E2E-4842-9018-24AA1DFD1711}"/>
              </a:ext>
            </a:extLst>
          </p:cNvPr>
          <p:cNvSpPr/>
          <p:nvPr/>
        </p:nvSpPr>
        <p:spPr bwMode="auto">
          <a:xfrm>
            <a:off x="3705144" y="1727594"/>
            <a:ext cx="339197" cy="418591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ln w="19050">
                <a:solidFill>
                  <a:schemeClr val="tx1"/>
                </a:solidFill>
              </a:ln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9" name="左大括号 108">
            <a:extLst>
              <a:ext uri="{FF2B5EF4-FFF2-40B4-BE49-F238E27FC236}">
                <a16:creationId xmlns:a16="http://schemas.microsoft.com/office/drawing/2014/main" id="{B4B51A8B-82BC-4111-AB19-E8F55BCD2D6E}"/>
              </a:ext>
            </a:extLst>
          </p:cNvPr>
          <p:cNvSpPr/>
          <p:nvPr/>
        </p:nvSpPr>
        <p:spPr bwMode="auto">
          <a:xfrm>
            <a:off x="3687600" y="2362454"/>
            <a:ext cx="339197" cy="418591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ln w="19050">
                <a:solidFill>
                  <a:schemeClr val="tx1"/>
                </a:solidFill>
              </a:ln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" name="左大括号 112">
            <a:extLst>
              <a:ext uri="{FF2B5EF4-FFF2-40B4-BE49-F238E27FC236}">
                <a16:creationId xmlns:a16="http://schemas.microsoft.com/office/drawing/2014/main" id="{265017E7-2D5C-45C9-BFBD-53A89DFF6BB7}"/>
              </a:ext>
            </a:extLst>
          </p:cNvPr>
          <p:cNvSpPr/>
          <p:nvPr/>
        </p:nvSpPr>
        <p:spPr bwMode="auto">
          <a:xfrm>
            <a:off x="5631643" y="2192105"/>
            <a:ext cx="339197" cy="418591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ln w="19050">
                <a:solidFill>
                  <a:schemeClr val="tx1"/>
                </a:solidFill>
              </a:ln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4" name="左大括号 113">
            <a:extLst>
              <a:ext uri="{FF2B5EF4-FFF2-40B4-BE49-F238E27FC236}">
                <a16:creationId xmlns:a16="http://schemas.microsoft.com/office/drawing/2014/main" id="{670DC9C3-5900-4A62-A7BC-1D289F194F5F}"/>
              </a:ext>
            </a:extLst>
          </p:cNvPr>
          <p:cNvSpPr/>
          <p:nvPr/>
        </p:nvSpPr>
        <p:spPr bwMode="auto">
          <a:xfrm>
            <a:off x="3592358" y="4216457"/>
            <a:ext cx="339197" cy="418591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>
              <a:ln w="19050">
                <a:solidFill>
                  <a:schemeClr val="tx1"/>
                </a:solidFill>
              </a:ln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5" name="圆角矩形 2">
            <a:extLst>
              <a:ext uri="{FF2B5EF4-FFF2-40B4-BE49-F238E27FC236}">
                <a16:creationId xmlns:a16="http://schemas.microsoft.com/office/drawing/2014/main" id="{6651BBCD-934B-4C92-80F2-AA07E248BC5E}"/>
              </a:ext>
            </a:extLst>
          </p:cNvPr>
          <p:cNvSpPr/>
          <p:nvPr/>
        </p:nvSpPr>
        <p:spPr bwMode="auto">
          <a:xfrm>
            <a:off x="5992408" y="2435149"/>
            <a:ext cx="2059848" cy="357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5pPr>
          </a:lstStyle>
          <a:p>
            <a:pPr algn="ctr">
              <a:defRPr/>
            </a:pPr>
            <a:r>
              <a:rPr lang="zh-CN" altLang="en-US" sz="18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各种卧位的护理</a:t>
            </a:r>
          </a:p>
        </p:txBody>
      </p:sp>
      <p:sp>
        <p:nvSpPr>
          <p:cNvPr id="116" name="圆角矩形 1">
            <a:extLst>
              <a:ext uri="{FF2B5EF4-FFF2-40B4-BE49-F238E27FC236}">
                <a16:creationId xmlns:a16="http://schemas.microsoft.com/office/drawing/2014/main" id="{A6412403-5652-4BAC-983B-BF06A766C0D4}"/>
              </a:ext>
            </a:extLst>
          </p:cNvPr>
          <p:cNvSpPr/>
          <p:nvPr/>
        </p:nvSpPr>
        <p:spPr bwMode="auto">
          <a:xfrm>
            <a:off x="5992132" y="1915882"/>
            <a:ext cx="2069009" cy="4465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等线" charset="-122"/>
                <a:ea typeface="宋体" panose="02010600030101010101" pitchFamily="2" charset="-122"/>
                <a:cs typeface="+mn-cs"/>
              </a:defRPr>
            </a:lvl5pPr>
          </a:lstStyle>
          <a:p>
            <a:pPr algn="ctr">
              <a:defRPr/>
            </a:pPr>
            <a:r>
              <a:rPr lang="zh-CN" altLang="en-US" sz="1800" noProof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各种卧位的适应证</a:t>
            </a:r>
          </a:p>
        </p:txBody>
      </p:sp>
      <p:sp>
        <p:nvSpPr>
          <p:cNvPr id="137" name="左大括号 136">
            <a:extLst>
              <a:ext uri="{FF2B5EF4-FFF2-40B4-BE49-F238E27FC236}">
                <a16:creationId xmlns:a16="http://schemas.microsoft.com/office/drawing/2014/main" id="{E863E072-86F2-49D6-816A-003B61AA82C4}"/>
              </a:ext>
            </a:extLst>
          </p:cNvPr>
          <p:cNvSpPr/>
          <p:nvPr/>
        </p:nvSpPr>
        <p:spPr bwMode="auto">
          <a:xfrm>
            <a:off x="6660392" y="3995840"/>
            <a:ext cx="516396" cy="860936"/>
          </a:xfrm>
          <a:prstGeom prst="leftBrace">
            <a:avLst>
              <a:gd name="adj1" fmla="val 8333"/>
              <a:gd name="adj2" fmla="val 66108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dirty="0">
              <a:ln w="19050">
                <a:solidFill>
                  <a:schemeClr val="tx1"/>
                </a:solidFill>
              </a:ln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99EB1AB2-7D26-4509-9F25-54D65D3142E1}"/>
              </a:ext>
            </a:extLst>
          </p:cNvPr>
          <p:cNvGrpSpPr/>
          <p:nvPr/>
        </p:nvGrpSpPr>
        <p:grpSpPr>
          <a:xfrm>
            <a:off x="7143746" y="3635879"/>
            <a:ext cx="1138238" cy="1277602"/>
            <a:chOff x="7146411" y="3883482"/>
            <a:chExt cx="1138238" cy="1277602"/>
          </a:xfrm>
        </p:grpSpPr>
        <p:sp>
          <p:nvSpPr>
            <p:cNvPr id="139" name="圆角矩形 3">
              <a:extLst>
                <a:ext uri="{FF2B5EF4-FFF2-40B4-BE49-F238E27FC236}">
                  <a16:creationId xmlns:a16="http://schemas.microsoft.com/office/drawing/2014/main" id="{1F56A843-526D-4EBE-85FB-9B3808AE54C9}"/>
                </a:ext>
              </a:extLst>
            </p:cNvPr>
            <p:cNvSpPr/>
            <p:nvPr/>
          </p:nvSpPr>
          <p:spPr bwMode="auto">
            <a:xfrm>
              <a:off x="7146411" y="3883482"/>
              <a:ext cx="930999" cy="35740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床档</a:t>
              </a:r>
            </a:p>
          </p:txBody>
        </p:sp>
        <p:sp>
          <p:nvSpPr>
            <p:cNvPr id="140" name="圆角矩形 4">
              <a:extLst>
                <a:ext uri="{FF2B5EF4-FFF2-40B4-BE49-F238E27FC236}">
                  <a16:creationId xmlns:a16="http://schemas.microsoft.com/office/drawing/2014/main" id="{F507E2D8-7B28-4AC7-A99D-A3D3E8535EB5}"/>
                </a:ext>
              </a:extLst>
            </p:cNvPr>
            <p:cNvSpPr/>
            <p:nvPr/>
          </p:nvSpPr>
          <p:spPr bwMode="auto">
            <a:xfrm>
              <a:off x="7146411" y="4318515"/>
              <a:ext cx="1138238" cy="3873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约束用具</a:t>
              </a:r>
            </a:p>
          </p:txBody>
        </p:sp>
        <p:sp>
          <p:nvSpPr>
            <p:cNvPr id="141" name="圆角矩形 5">
              <a:extLst>
                <a:ext uri="{FF2B5EF4-FFF2-40B4-BE49-F238E27FC236}">
                  <a16:creationId xmlns:a16="http://schemas.microsoft.com/office/drawing/2014/main" id="{526B15F9-6D02-4C18-86F4-9BF421508C35}"/>
                </a:ext>
              </a:extLst>
            </p:cNvPr>
            <p:cNvSpPr/>
            <p:nvPr/>
          </p:nvSpPr>
          <p:spPr bwMode="auto">
            <a:xfrm>
              <a:off x="7148828" y="4773734"/>
              <a:ext cx="902796" cy="3873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zh-CN" altLang="en-US" dirty="0">
                  <a:latin typeface="微软雅黑" panose="020B0503020204020204" charset="-122"/>
                  <a:ea typeface="微软雅黑" panose="020B0503020204020204" charset="-122"/>
                </a:rPr>
                <a:t>拐杖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357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C218B-8267-4080-ACB8-64692F82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37EEDB4-CD26-4EBA-BF25-9BBE460A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C7B8C9F-6029-4E28-8D4F-AB901592C1FB}"/>
              </a:ext>
            </a:extLst>
          </p:cNvPr>
          <p:cNvGrpSpPr/>
          <p:nvPr/>
        </p:nvGrpSpPr>
        <p:grpSpPr>
          <a:xfrm>
            <a:off x="531058" y="1013079"/>
            <a:ext cx="1880702" cy="584775"/>
            <a:chOff x="1295400" y="1592263"/>
            <a:chExt cx="1905000" cy="584775"/>
          </a:xfrm>
        </p:grpSpPr>
        <p:sp>
          <p:nvSpPr>
            <p:cNvPr id="5" name="半闭框 4">
              <a:extLst>
                <a:ext uri="{FF2B5EF4-FFF2-40B4-BE49-F238E27FC236}">
                  <a16:creationId xmlns:a16="http://schemas.microsoft.com/office/drawing/2014/main" id="{D4DD447B-F875-4F9B-8A28-573A2CD8F9DF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E1D53E23-1A7B-49BF-9C4E-0FA73745916B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EAAB3A3-92B9-43D7-AB4D-DA52778D317B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3200" b="1" kern="0" dirty="0">
                  <a:solidFill>
                    <a:srgbClr val="003399">
                      <a:lumMod val="50000"/>
                    </a:srgbClr>
                  </a:solidFill>
                  <a:latin typeface="微软雅黑" panose="020B0503020204020204" pitchFamily="34" charset="-122"/>
                </a:rPr>
                <a:t>因素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E908999-BF5D-44E3-8901-0F8A8E3EE2C2}"/>
              </a:ext>
            </a:extLst>
          </p:cNvPr>
          <p:cNvSpPr txBox="1"/>
          <p:nvPr/>
        </p:nvSpPr>
        <p:spPr>
          <a:xfrm>
            <a:off x="3209361" y="157029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疼痛的影响因素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A567221-F1FE-4B4D-9ABF-E0BF7B0FA4CF}"/>
              </a:ext>
            </a:extLst>
          </p:cNvPr>
          <p:cNvGrpSpPr/>
          <p:nvPr/>
        </p:nvGrpSpPr>
        <p:grpSpPr>
          <a:xfrm>
            <a:off x="2051720" y="2184934"/>
            <a:ext cx="5040560" cy="371084"/>
            <a:chOff x="3238864" y="1818979"/>
            <a:chExt cx="2520280" cy="371084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08BAE54-1523-4A52-BC5B-B59C3A9676A2}"/>
                </a:ext>
              </a:extLst>
            </p:cNvPr>
            <p:cNvCxnSpPr/>
            <p:nvPr/>
          </p:nvCxnSpPr>
          <p:spPr>
            <a:xfrm>
              <a:off x="4572000" y="1818979"/>
              <a:ext cx="0" cy="36004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直接连接符 24">
              <a:extLst>
                <a:ext uri="{FF2B5EF4-FFF2-40B4-BE49-F238E27FC236}">
                  <a16:creationId xmlns:a16="http://schemas.microsoft.com/office/drawing/2014/main" id="{62DA00DA-F47C-4DFB-8E31-99189B4224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38864" y="2179644"/>
              <a:ext cx="2520280" cy="10419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5FFDC5C-5D0E-4DEA-9FED-EEA9905D2D68}"/>
              </a:ext>
            </a:extLst>
          </p:cNvPr>
          <p:cNvSpPr txBox="1"/>
          <p:nvPr/>
        </p:nvSpPr>
        <p:spPr>
          <a:xfrm>
            <a:off x="467544" y="2924708"/>
            <a:ext cx="173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年龄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A181B7F-1913-4AA4-B44E-E7AFD39C1B2B}"/>
              </a:ext>
            </a:extLst>
          </p:cNvPr>
          <p:cNvSpPr txBox="1"/>
          <p:nvPr/>
        </p:nvSpPr>
        <p:spPr>
          <a:xfrm>
            <a:off x="7452320" y="2931790"/>
            <a:ext cx="1248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情绪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9603D49-AC7F-4224-A553-773E0EE4BABA}"/>
              </a:ext>
            </a:extLst>
          </p:cNvPr>
          <p:cNvSpPr txBox="1"/>
          <p:nvPr/>
        </p:nvSpPr>
        <p:spPr>
          <a:xfrm>
            <a:off x="1545790" y="2934033"/>
            <a:ext cx="173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个人经历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55B456C-AA51-454E-959B-ED022E7B7663}"/>
              </a:ext>
            </a:extLst>
          </p:cNvPr>
          <p:cNvSpPr txBox="1"/>
          <p:nvPr/>
        </p:nvSpPr>
        <p:spPr>
          <a:xfrm>
            <a:off x="3239931" y="2944273"/>
            <a:ext cx="238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社会文化背景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34ED484-E22D-4E90-BF97-F5A322A8C7E2}"/>
              </a:ext>
            </a:extLst>
          </p:cNvPr>
          <p:cNvSpPr txBox="1"/>
          <p:nvPr/>
        </p:nvSpPr>
        <p:spPr>
          <a:xfrm>
            <a:off x="5686789" y="2944273"/>
            <a:ext cx="173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个体差异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CEEC9D-5A84-4C0D-9269-BBB5EBE9A4FF}"/>
              </a:ext>
            </a:extLst>
          </p:cNvPr>
          <p:cNvSpPr txBox="1"/>
          <p:nvPr/>
        </p:nvSpPr>
        <p:spPr>
          <a:xfrm>
            <a:off x="467545" y="374090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注意力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D91D393-8F3E-4D32-BD77-117A8DE077B5}"/>
              </a:ext>
            </a:extLst>
          </p:cNvPr>
          <p:cNvSpPr txBox="1"/>
          <p:nvPr/>
        </p:nvSpPr>
        <p:spPr>
          <a:xfrm>
            <a:off x="1809935" y="3731575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情绪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C61E1F8-C299-4070-9619-729A56937B90}"/>
              </a:ext>
            </a:extLst>
          </p:cNvPr>
          <p:cNvSpPr txBox="1"/>
          <p:nvPr/>
        </p:nvSpPr>
        <p:spPr>
          <a:xfrm>
            <a:off x="2909750" y="3731575"/>
            <a:ext cx="110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疲乏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F15F4BF-7274-4525-849C-FFB62DCB9CA1}"/>
              </a:ext>
            </a:extLst>
          </p:cNvPr>
          <p:cNvSpPr txBox="1"/>
          <p:nvPr/>
        </p:nvSpPr>
        <p:spPr>
          <a:xfrm>
            <a:off x="3890030" y="3719757"/>
            <a:ext cx="1731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支持系统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EEE60AD-0B32-4644-9DEC-1EA9AC19487F}"/>
              </a:ext>
            </a:extLst>
          </p:cNvPr>
          <p:cNvSpPr txBox="1"/>
          <p:nvPr/>
        </p:nvSpPr>
        <p:spPr>
          <a:xfrm>
            <a:off x="5761224" y="3709517"/>
            <a:ext cx="280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治疗及护理因素</a:t>
            </a:r>
          </a:p>
        </p:txBody>
      </p:sp>
    </p:spTree>
    <p:extLst>
      <p:ext uri="{BB962C8B-B14F-4D97-AF65-F5344CB8AC3E}">
        <p14:creationId xmlns:p14="http://schemas.microsoft.com/office/powerpoint/2010/main" val="3022586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4" name="六边形 3">
            <a:extLst>
              <a:ext uri="{FF2B5EF4-FFF2-40B4-BE49-F238E27FC236}">
                <a16:creationId xmlns:a16="http://schemas.microsoft.com/office/drawing/2014/main" id="{097D7AF9-188D-47FE-98FA-DC896F38F0D2}"/>
              </a:ext>
            </a:extLst>
          </p:cNvPr>
          <p:cNvSpPr/>
          <p:nvPr/>
        </p:nvSpPr>
        <p:spPr>
          <a:xfrm>
            <a:off x="3832281" y="990930"/>
            <a:ext cx="1512168" cy="129614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疼痛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E4E0BD4-5505-4677-9085-6142961CEF27}"/>
              </a:ext>
            </a:extLst>
          </p:cNvPr>
          <p:cNvSpPr/>
          <p:nvPr/>
        </p:nvSpPr>
        <p:spPr>
          <a:xfrm>
            <a:off x="1023969" y="2680003"/>
            <a:ext cx="2808312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一般状况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A9CF243-CD8E-43AD-BFAF-14776DB12132}"/>
              </a:ext>
            </a:extLst>
          </p:cNvPr>
          <p:cNvSpPr/>
          <p:nvPr/>
        </p:nvSpPr>
        <p:spPr>
          <a:xfrm>
            <a:off x="5400093" y="2643758"/>
            <a:ext cx="2808312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疼痛程度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D5704FA-7CD0-4519-9786-670B49E237C9}"/>
              </a:ext>
            </a:extLst>
          </p:cNvPr>
          <p:cNvSpPr/>
          <p:nvPr/>
        </p:nvSpPr>
        <p:spPr>
          <a:xfrm>
            <a:off x="755576" y="4099554"/>
            <a:ext cx="75713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相信患者主诉，全面、动态评估疼痛</a:t>
            </a:r>
            <a:endParaRPr lang="zh-CN" altLang="en-US" sz="3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749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E4E0BD4-5505-4677-9085-6142961CEF27}"/>
              </a:ext>
            </a:extLst>
          </p:cNvPr>
          <p:cNvSpPr/>
          <p:nvPr/>
        </p:nvSpPr>
        <p:spPr>
          <a:xfrm>
            <a:off x="1259632" y="2283718"/>
            <a:ext cx="2304256" cy="86409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一般状况</a:t>
            </a:r>
          </a:p>
        </p:txBody>
      </p:sp>
      <p:sp>
        <p:nvSpPr>
          <p:cNvPr id="6" name="左大括号 5">
            <a:extLst>
              <a:ext uri="{FF2B5EF4-FFF2-40B4-BE49-F238E27FC236}">
                <a16:creationId xmlns:a16="http://schemas.microsoft.com/office/drawing/2014/main" id="{9384945A-01A0-4FFD-99F5-9DA311BA78FE}"/>
              </a:ext>
            </a:extLst>
          </p:cNvPr>
          <p:cNvSpPr/>
          <p:nvPr/>
        </p:nvSpPr>
        <p:spPr>
          <a:xfrm>
            <a:off x="3894900" y="1203598"/>
            <a:ext cx="792088" cy="2808312"/>
          </a:xfrm>
          <a:prstGeom prst="leftBrac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5806D14-A545-4233-A285-9508680C4225}"/>
              </a:ext>
            </a:extLst>
          </p:cNvPr>
          <p:cNvGrpSpPr/>
          <p:nvPr/>
        </p:nvGrpSpPr>
        <p:grpSpPr>
          <a:xfrm>
            <a:off x="4917197" y="1030714"/>
            <a:ext cx="3543235" cy="523220"/>
            <a:chOff x="4917197" y="1030714"/>
            <a:chExt cx="3543235" cy="523220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8A1A036-8C8C-45B1-A1FA-27D24FA8CC86}"/>
                </a:ext>
              </a:extLst>
            </p:cNvPr>
            <p:cNvSpPr txBox="1"/>
            <p:nvPr/>
          </p:nvSpPr>
          <p:spPr>
            <a:xfrm>
              <a:off x="5364088" y="1030714"/>
              <a:ext cx="3096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以往的疼痛经历</a:t>
              </a:r>
            </a:p>
          </p:txBody>
        </p:sp>
        <p:pic>
          <p:nvPicPr>
            <p:cNvPr id="14" name="图形 13" descr="担忧的脸，没有填充">
              <a:extLst>
                <a:ext uri="{FF2B5EF4-FFF2-40B4-BE49-F238E27FC236}">
                  <a16:creationId xmlns:a16="http://schemas.microsoft.com/office/drawing/2014/main" id="{F3579922-F088-4412-A5F9-8BE449A95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17197" y="1068878"/>
              <a:ext cx="446891" cy="446891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0C11A37-0E4E-4891-B961-E757F7E61D98}"/>
              </a:ext>
            </a:extLst>
          </p:cNvPr>
          <p:cNvGrpSpPr/>
          <p:nvPr/>
        </p:nvGrpSpPr>
        <p:grpSpPr>
          <a:xfrm>
            <a:off x="4947569" y="1658035"/>
            <a:ext cx="3512863" cy="523220"/>
            <a:chOff x="4947569" y="1658035"/>
            <a:chExt cx="3512863" cy="523220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AE0304C-AB08-4E4E-B2CD-AA9B2605C0B3}"/>
                </a:ext>
              </a:extLst>
            </p:cNvPr>
            <p:cNvSpPr txBox="1"/>
            <p:nvPr/>
          </p:nvSpPr>
          <p:spPr>
            <a:xfrm>
              <a:off x="5364088" y="1658035"/>
              <a:ext cx="3096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身体运动情况</a:t>
              </a:r>
            </a:p>
          </p:txBody>
        </p:sp>
        <p:pic>
          <p:nvPicPr>
            <p:cNvPr id="15" name="图形 14" descr="担忧的脸，没有填充">
              <a:extLst>
                <a:ext uri="{FF2B5EF4-FFF2-40B4-BE49-F238E27FC236}">
                  <a16:creationId xmlns:a16="http://schemas.microsoft.com/office/drawing/2014/main" id="{F0349359-D9D7-4CA4-A4F4-61E72A297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47569" y="1732725"/>
              <a:ext cx="446891" cy="446891"/>
            </a:xfrm>
            <a:prstGeom prst="rect">
              <a:avLst/>
            </a:prstGeom>
          </p:spPr>
        </p:pic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3C3080A7-1E0A-4349-ACAB-863991F9BB98}"/>
              </a:ext>
            </a:extLst>
          </p:cNvPr>
          <p:cNvGrpSpPr/>
          <p:nvPr/>
        </p:nvGrpSpPr>
        <p:grpSpPr>
          <a:xfrm>
            <a:off x="4975252" y="2283718"/>
            <a:ext cx="3485180" cy="525963"/>
            <a:chOff x="4975252" y="2283718"/>
            <a:chExt cx="3485180" cy="525963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A15A0D5-B0E6-48D0-9A77-936D9CA4698A}"/>
                </a:ext>
              </a:extLst>
            </p:cNvPr>
            <p:cNvSpPr txBox="1"/>
            <p:nvPr/>
          </p:nvSpPr>
          <p:spPr>
            <a:xfrm>
              <a:off x="5364088" y="2283718"/>
              <a:ext cx="3096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思维感知过程变化</a:t>
              </a:r>
            </a:p>
          </p:txBody>
        </p:sp>
        <p:pic>
          <p:nvPicPr>
            <p:cNvPr id="16" name="图形 15" descr="担忧的脸，没有填充">
              <a:extLst>
                <a:ext uri="{FF2B5EF4-FFF2-40B4-BE49-F238E27FC236}">
                  <a16:creationId xmlns:a16="http://schemas.microsoft.com/office/drawing/2014/main" id="{BEBB6E7B-397D-4183-B30E-DF17EAAD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75252" y="2362790"/>
              <a:ext cx="446891" cy="446891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8A25E21-4BB4-440A-9527-115F521458CE}"/>
              </a:ext>
            </a:extLst>
          </p:cNvPr>
          <p:cNvGrpSpPr/>
          <p:nvPr/>
        </p:nvGrpSpPr>
        <p:grpSpPr>
          <a:xfrm>
            <a:off x="4975253" y="2962245"/>
            <a:ext cx="3485179" cy="523220"/>
            <a:chOff x="4975253" y="2962245"/>
            <a:chExt cx="3485179" cy="523220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B254092-9F54-48B5-982C-C776C9773723}"/>
                </a:ext>
              </a:extLst>
            </p:cNvPr>
            <p:cNvSpPr txBox="1"/>
            <p:nvPr/>
          </p:nvSpPr>
          <p:spPr>
            <a:xfrm>
              <a:off x="5364088" y="2962245"/>
              <a:ext cx="3096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社交行为改变</a:t>
              </a:r>
            </a:p>
          </p:txBody>
        </p:sp>
        <p:pic>
          <p:nvPicPr>
            <p:cNvPr id="17" name="图形 16" descr="担忧的脸，没有填充">
              <a:extLst>
                <a:ext uri="{FF2B5EF4-FFF2-40B4-BE49-F238E27FC236}">
                  <a16:creationId xmlns:a16="http://schemas.microsoft.com/office/drawing/2014/main" id="{0B9C1530-B027-4616-B3AE-3D9F5578C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75253" y="3017238"/>
              <a:ext cx="446891" cy="446891"/>
            </a:xfrm>
            <a:prstGeom prst="rect">
              <a:avLst/>
            </a:prstGeom>
          </p:spPr>
        </p:pic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A412232-30A1-4C23-9C88-50F6F04E80C9}"/>
              </a:ext>
            </a:extLst>
          </p:cNvPr>
          <p:cNvGrpSpPr/>
          <p:nvPr/>
        </p:nvGrpSpPr>
        <p:grpSpPr>
          <a:xfrm>
            <a:off x="4975254" y="3589567"/>
            <a:ext cx="3600923" cy="523220"/>
            <a:chOff x="4975254" y="3589567"/>
            <a:chExt cx="3600923" cy="52322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E559AC4-6D7B-4407-B188-3A6FCC36B828}"/>
                </a:ext>
              </a:extLst>
            </p:cNvPr>
            <p:cNvSpPr txBox="1"/>
            <p:nvPr/>
          </p:nvSpPr>
          <p:spPr>
            <a:xfrm>
              <a:off x="5479833" y="3589567"/>
              <a:ext cx="3096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生理改变</a:t>
              </a:r>
            </a:p>
          </p:txBody>
        </p:sp>
        <p:pic>
          <p:nvPicPr>
            <p:cNvPr id="18" name="图形 17" descr="担忧的脸，没有填充">
              <a:extLst>
                <a:ext uri="{FF2B5EF4-FFF2-40B4-BE49-F238E27FC236}">
                  <a16:creationId xmlns:a16="http://schemas.microsoft.com/office/drawing/2014/main" id="{8B5D0298-62F8-461E-A988-6ACF82500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75254" y="3637027"/>
              <a:ext cx="446891" cy="446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144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2A9CF243-CD8E-43AD-BFAF-14776DB12132}"/>
              </a:ext>
            </a:extLst>
          </p:cNvPr>
          <p:cNvSpPr/>
          <p:nvPr/>
        </p:nvSpPr>
        <p:spPr>
          <a:xfrm>
            <a:off x="600849" y="1131590"/>
            <a:ext cx="765900" cy="35431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6"/>
                </a:solidFill>
              </a:rPr>
              <a:t>疼痛程度的评估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45C69C-1336-41F8-8BD6-B9CE41F19754}"/>
              </a:ext>
            </a:extLst>
          </p:cNvPr>
          <p:cNvGrpSpPr/>
          <p:nvPr/>
        </p:nvGrpSpPr>
        <p:grpSpPr>
          <a:xfrm>
            <a:off x="3275856" y="771550"/>
            <a:ext cx="4878730" cy="4202011"/>
            <a:chOff x="1872736" y="771550"/>
            <a:chExt cx="4878730" cy="4202011"/>
          </a:xfrm>
        </p:grpSpPr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CCB13C2A-32BA-4AB3-9188-B03F911AA293}"/>
                </a:ext>
              </a:extLst>
            </p:cNvPr>
            <p:cNvSpPr/>
            <p:nvPr/>
          </p:nvSpPr>
          <p:spPr>
            <a:xfrm>
              <a:off x="3563888" y="2067694"/>
              <a:ext cx="1512168" cy="129614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/>
                <a:t>疼痛</a:t>
              </a:r>
            </a:p>
          </p:txBody>
        </p:sp>
        <p:sp>
          <p:nvSpPr>
            <p:cNvPr id="9" name="六边形 8">
              <a:extLst>
                <a:ext uri="{FF2B5EF4-FFF2-40B4-BE49-F238E27FC236}">
                  <a16:creationId xmlns:a16="http://schemas.microsoft.com/office/drawing/2014/main" id="{921ABDF1-634D-47A9-B010-DC04844AE0B0}"/>
                </a:ext>
              </a:extLst>
            </p:cNvPr>
            <p:cNvSpPr/>
            <p:nvPr/>
          </p:nvSpPr>
          <p:spPr>
            <a:xfrm>
              <a:off x="4788024" y="818011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时间</a:t>
              </a:r>
            </a:p>
          </p:txBody>
        </p:sp>
        <p:sp>
          <p:nvSpPr>
            <p:cNvPr id="10" name="六边形 9">
              <a:extLst>
                <a:ext uri="{FF2B5EF4-FFF2-40B4-BE49-F238E27FC236}">
                  <a16:creationId xmlns:a16="http://schemas.microsoft.com/office/drawing/2014/main" id="{88C15D37-F66C-48EF-9833-51C9846E4431}"/>
                </a:ext>
              </a:extLst>
            </p:cNvPr>
            <p:cNvSpPr/>
            <p:nvPr/>
          </p:nvSpPr>
          <p:spPr>
            <a:xfrm>
              <a:off x="2411760" y="771550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部位</a:t>
              </a:r>
            </a:p>
          </p:txBody>
        </p:sp>
        <p:sp>
          <p:nvSpPr>
            <p:cNvPr id="12" name="六边形 11">
              <a:extLst>
                <a:ext uri="{FF2B5EF4-FFF2-40B4-BE49-F238E27FC236}">
                  <a16:creationId xmlns:a16="http://schemas.microsoft.com/office/drawing/2014/main" id="{6E084FF8-7C60-467E-B2A1-2F865A37E0CA}"/>
                </a:ext>
              </a:extLst>
            </p:cNvPr>
            <p:cNvSpPr/>
            <p:nvPr/>
          </p:nvSpPr>
          <p:spPr>
            <a:xfrm>
              <a:off x="1872736" y="2643758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影响</a:t>
              </a:r>
            </a:p>
          </p:txBody>
        </p:sp>
        <p:sp>
          <p:nvSpPr>
            <p:cNvPr id="13" name="六边形 12">
              <a:extLst>
                <a:ext uri="{FF2B5EF4-FFF2-40B4-BE49-F238E27FC236}">
                  <a16:creationId xmlns:a16="http://schemas.microsoft.com/office/drawing/2014/main" id="{4CD911C4-3658-4317-B8A9-B0FA37679DDE}"/>
                </a:ext>
              </a:extLst>
            </p:cNvPr>
            <p:cNvSpPr/>
            <p:nvPr/>
          </p:nvSpPr>
          <p:spPr>
            <a:xfrm>
              <a:off x="3687433" y="3677417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反应</a:t>
              </a:r>
            </a:p>
          </p:txBody>
        </p:sp>
        <p:sp>
          <p:nvSpPr>
            <p:cNvPr id="14" name="六边形 13">
              <a:extLst>
                <a:ext uri="{FF2B5EF4-FFF2-40B4-BE49-F238E27FC236}">
                  <a16:creationId xmlns:a16="http://schemas.microsoft.com/office/drawing/2014/main" id="{50D0868E-7CD7-48AD-909D-91D82920FCE1}"/>
                </a:ext>
              </a:extLst>
            </p:cNvPr>
            <p:cNvSpPr/>
            <p:nvPr/>
          </p:nvSpPr>
          <p:spPr>
            <a:xfrm>
              <a:off x="5239298" y="2559675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性质</a:t>
              </a:r>
            </a:p>
          </p:txBody>
        </p:sp>
      </p:grpSp>
      <p:sp>
        <p:nvSpPr>
          <p:cNvPr id="6" name="思想气泡: 云 5">
            <a:extLst>
              <a:ext uri="{FF2B5EF4-FFF2-40B4-BE49-F238E27FC236}">
                <a16:creationId xmlns:a16="http://schemas.microsoft.com/office/drawing/2014/main" id="{6D273208-528A-4053-9394-95082F238736}"/>
              </a:ext>
            </a:extLst>
          </p:cNvPr>
          <p:cNvSpPr/>
          <p:nvPr/>
        </p:nvSpPr>
        <p:spPr>
          <a:xfrm>
            <a:off x="1741145" y="1764895"/>
            <a:ext cx="1641687" cy="1008112"/>
          </a:xfrm>
          <a:prstGeom prst="cloudCallout">
            <a:avLst>
              <a:gd name="adj1" fmla="val 76104"/>
              <a:gd name="adj2" fmla="val -673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提示病灶所在</a:t>
            </a:r>
          </a:p>
        </p:txBody>
      </p:sp>
      <p:sp>
        <p:nvSpPr>
          <p:cNvPr id="15" name="思想气泡: 云 14">
            <a:extLst>
              <a:ext uri="{FF2B5EF4-FFF2-40B4-BE49-F238E27FC236}">
                <a16:creationId xmlns:a16="http://schemas.microsoft.com/office/drawing/2014/main" id="{DD4B6E4D-FF6B-4A11-A0BA-57470D0AC9F9}"/>
              </a:ext>
            </a:extLst>
          </p:cNvPr>
          <p:cNvSpPr/>
          <p:nvPr/>
        </p:nvSpPr>
        <p:spPr>
          <a:xfrm>
            <a:off x="7164288" y="3965449"/>
            <a:ext cx="1811141" cy="1008112"/>
          </a:xfrm>
          <a:prstGeom prst="cloudCallout">
            <a:avLst>
              <a:gd name="adj1" fmla="val -35558"/>
              <a:gd name="adj2" fmla="val -970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</a:rPr>
              <a:t>病理过程的类型</a:t>
            </a:r>
          </a:p>
        </p:txBody>
      </p:sp>
    </p:spTree>
    <p:extLst>
      <p:ext uri="{BB962C8B-B14F-4D97-AF65-F5344CB8AC3E}">
        <p14:creationId xmlns:p14="http://schemas.microsoft.com/office/powerpoint/2010/main" val="23244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A95EAD-A80E-482B-BA5A-5FE5311C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195486"/>
            <a:ext cx="5897272" cy="330507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48DBE05-D946-4772-897D-A1F8BB5CF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24</a:t>
            </a:fld>
            <a:endParaRPr lang="zh-CN" altLang="en-US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B498C9A0-7F13-44CA-A18D-A051CF9745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84318"/>
              </p:ext>
            </p:extLst>
          </p:nvPr>
        </p:nvGraphicFramePr>
        <p:xfrm>
          <a:off x="899592" y="699541"/>
          <a:ext cx="756084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60840">
                  <a:extLst>
                    <a:ext uri="{9D8B030D-6E8A-4147-A177-3AD203B41FA5}">
                      <a16:colId xmlns:a16="http://schemas.microsoft.com/office/drawing/2014/main" val="2515963692"/>
                    </a:ext>
                  </a:extLst>
                </a:gridCol>
              </a:tblGrid>
              <a:tr h="449997">
                <a:tc>
                  <a:txBody>
                    <a:bodyPr/>
                    <a:lstStyle/>
                    <a:p>
                      <a:pPr marL="0" marR="0" lvl="0" indent="0" algn="ctr" defTabSz="10229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/>
                        <a:t>咨 询 问 题 </a:t>
                      </a:r>
                      <a:endParaRPr lang="en-US" altLang="zh-C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315441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1.</a:t>
                      </a:r>
                      <a:r>
                        <a:rPr lang="zh-CN" altLang="en-US" dirty="0"/>
                        <a:t>您觉得是什么地方痛？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347734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2.</a:t>
                      </a:r>
                      <a:r>
                        <a:rPr lang="zh-CN" altLang="en-US" dirty="0"/>
                        <a:t>什么时候开始痛？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22485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3.</a:t>
                      </a:r>
                      <a:r>
                        <a:rPr lang="zh-CN" altLang="en-US" dirty="0"/>
                        <a:t>您觉得是怎样的痛？尖锐的疼痛还是钝痛、抽痛？有无规律？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954855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4.</a:t>
                      </a:r>
                      <a:r>
                        <a:rPr lang="zh-CN" altLang="en-US" dirty="0"/>
                        <a:t>您的痛有多严重或有多强烈？</a:t>
                      </a:r>
                      <a:endParaRPr lang="en-US" altLang="zh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162859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5.</a:t>
                      </a:r>
                      <a:r>
                        <a:rPr lang="zh-CN" altLang="en-US" dirty="0"/>
                        <a:t>什么可以缓解您的疼痛？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081226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6.</a:t>
                      </a:r>
                      <a:r>
                        <a:rPr lang="zh-CN" altLang="en-US" dirty="0"/>
                        <a:t>什么会让您觉得更痛？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427819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7.</a:t>
                      </a:r>
                      <a:r>
                        <a:rPr lang="zh-CN" altLang="en-US" dirty="0"/>
                        <a:t>您曾试过什么方法来缓解疼痛？哪些有用？哪些无效？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380741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8.</a:t>
                      </a:r>
                      <a:r>
                        <a:rPr lang="zh-CN" altLang="en-US" dirty="0"/>
                        <a:t>依照过去的经验，您若疼痛时，您会怎么处理？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220088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9.</a:t>
                      </a:r>
                      <a:r>
                        <a:rPr lang="zh-CN" altLang="en-US" dirty="0"/>
                        <a:t>您的痛是一直持续的吗？若不是，一天或一星期痛多久？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492306"/>
                  </a:ext>
                </a:extLst>
              </a:tr>
              <a:tr h="394249">
                <a:tc>
                  <a:txBody>
                    <a:bodyPr/>
                    <a:lstStyle/>
                    <a:p>
                      <a:r>
                        <a:rPr lang="en-US" altLang="zh-CN" dirty="0"/>
                        <a:t>10.</a:t>
                      </a:r>
                      <a:r>
                        <a:rPr lang="zh-CN" altLang="en-US" dirty="0"/>
                        <a:t>每次疼痛持续多久？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301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02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184EF139-6F9C-475B-981C-DE8862A60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325473"/>
              </p:ext>
            </p:extLst>
          </p:nvPr>
        </p:nvGraphicFramePr>
        <p:xfrm>
          <a:off x="971600" y="1706219"/>
          <a:ext cx="7272810" cy="2430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562">
                  <a:extLst>
                    <a:ext uri="{9D8B030D-6E8A-4147-A177-3AD203B41FA5}">
                      <a16:colId xmlns:a16="http://schemas.microsoft.com/office/drawing/2014/main" val="145043671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1849711283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4291380046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3030978791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528879938"/>
                    </a:ext>
                  </a:extLst>
                </a:gridCol>
              </a:tblGrid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程度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能否忍受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对睡眠影响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用药需求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9405018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</a:t>
                      </a:r>
                      <a:r>
                        <a:rPr lang="zh-CN" altLang="en-US" dirty="0"/>
                        <a:t>级 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081980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r>
                        <a:rPr lang="zh-CN" altLang="en-US" dirty="0"/>
                        <a:t>级 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不严重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可忍受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不影响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514065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r>
                        <a:rPr lang="zh-CN" altLang="en-US" dirty="0"/>
                        <a:t>级 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明显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不能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影响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要求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771406"/>
                  </a:ext>
                </a:extLst>
              </a:tr>
              <a:tr h="4860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r>
                        <a:rPr lang="zh-CN" altLang="en-US" dirty="0"/>
                        <a:t>级 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剧烈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不能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影响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需要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806554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5564F0C9-F89E-4640-BE84-23CB2C2F9B67}"/>
              </a:ext>
            </a:extLst>
          </p:cNvPr>
          <p:cNvSpPr txBox="1"/>
          <p:nvPr/>
        </p:nvSpPr>
        <p:spPr>
          <a:xfrm>
            <a:off x="683568" y="930452"/>
            <a:ext cx="4972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）世界卫生组织</a:t>
            </a:r>
            <a:r>
              <a:rPr lang="zh-CN" altLang="en-US" sz="2400" dirty="0">
                <a:solidFill>
                  <a:srgbClr val="FF0000"/>
                </a:solidFill>
              </a:rPr>
              <a:t>四级疼痛分级法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3284F8-7FCE-43C0-AD0F-CF976F5CB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6219"/>
            <a:ext cx="7309738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64F0C9-F89E-4640-BE84-23CB2C2F9B67}"/>
              </a:ext>
            </a:extLst>
          </p:cNvPr>
          <p:cNvSpPr txBox="1"/>
          <p:nvPr/>
        </p:nvSpPr>
        <p:spPr>
          <a:xfrm>
            <a:off x="683568" y="930452"/>
            <a:ext cx="611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）评分法测量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文字描述评分法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(VDS)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图片 6" descr="手机屏幕截图&#10;&#10;描述已自动生成">
            <a:extLst>
              <a:ext uri="{FF2B5EF4-FFF2-40B4-BE49-F238E27FC236}">
                <a16:creationId xmlns:a16="http://schemas.microsoft.com/office/drawing/2014/main" id="{80B83B87-DBD6-44A4-A97B-DEDF768D0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23678"/>
            <a:ext cx="7301271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02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64F0C9-F89E-4640-BE84-23CB2C2F9B67}"/>
              </a:ext>
            </a:extLst>
          </p:cNvPr>
          <p:cNvSpPr txBox="1"/>
          <p:nvPr/>
        </p:nvSpPr>
        <p:spPr>
          <a:xfrm>
            <a:off x="611560" y="756560"/>
            <a:ext cx="5521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）评分法测量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数字评分法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(NRS</a:t>
            </a:r>
            <a:r>
              <a:rPr lang="en-US" altLang="zh-CN" sz="2400" u="sng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zh-CN" alt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图片 10" descr="手机屏幕截图&#10;&#10;描述已自动生成">
            <a:extLst>
              <a:ext uri="{FF2B5EF4-FFF2-40B4-BE49-F238E27FC236}">
                <a16:creationId xmlns:a16="http://schemas.microsoft.com/office/drawing/2014/main" id="{FBFB2B92-B85D-4EA0-9B6B-B7C9F1236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51125"/>
            <a:ext cx="6624736" cy="345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62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436EF5B-2190-456D-805D-4AB1614361BA}"/>
              </a:ext>
            </a:extLst>
          </p:cNvPr>
          <p:cNvSpPr txBox="1"/>
          <p:nvPr/>
        </p:nvSpPr>
        <p:spPr>
          <a:xfrm>
            <a:off x="647876" y="862161"/>
            <a:ext cx="607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）评分法测量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视觉模拟评分法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(VAS)</a:t>
            </a: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图片 6" descr="手机屏幕截图&#10;&#10;描述已自动生成">
            <a:extLst>
              <a:ext uri="{FF2B5EF4-FFF2-40B4-BE49-F238E27FC236}">
                <a16:creationId xmlns:a16="http://schemas.microsoft.com/office/drawing/2014/main" id="{C6CCC4BB-826C-4087-B922-D6A38B015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9622"/>
            <a:ext cx="6480720" cy="362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30FDA0E-36AD-4ADA-AB46-02408EE470B5}"/>
              </a:ext>
            </a:extLst>
          </p:cNvPr>
          <p:cNvCxnSpPr/>
          <p:nvPr/>
        </p:nvCxnSpPr>
        <p:spPr>
          <a:xfrm>
            <a:off x="1547664" y="3291830"/>
            <a:ext cx="568863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1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564F0C9-F89E-4640-BE84-23CB2C2F9B67}"/>
              </a:ext>
            </a:extLst>
          </p:cNvPr>
          <p:cNvSpPr txBox="1"/>
          <p:nvPr/>
        </p:nvSpPr>
        <p:spPr>
          <a:xfrm>
            <a:off x="683568" y="915566"/>
            <a:ext cx="722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）评分法测量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面部表情疼痛量表法（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FPS-R)</a:t>
            </a:r>
            <a:endParaRPr lang="zh-CN" altLang="en-US" sz="24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684A44E-4C4D-4C43-AA53-7B5958C56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22002"/>
            <a:ext cx="8740108" cy="2009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1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14166" cy="51435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 useBgFill="1"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608608" cy="51435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6344" y="870966"/>
            <a:ext cx="2953528" cy="3394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第三章 </a:t>
            </a:r>
            <a:b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b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zh-CN" altLang="en-US" sz="3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舒适与安全</a:t>
            </a: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311146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660232" y="335398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A6ED03B-94B5-4B40-841D-28514BB6589A}"/>
              </a:ext>
            </a:extLst>
          </p:cNvPr>
          <p:cNvGrpSpPr/>
          <p:nvPr/>
        </p:nvGrpSpPr>
        <p:grpSpPr>
          <a:xfrm>
            <a:off x="3923928" y="1347614"/>
            <a:ext cx="3695216" cy="648072"/>
            <a:chOff x="4532138" y="2977854"/>
            <a:chExt cx="1564211" cy="379451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34C8F169-6EA1-432F-88F4-F51F48E94F10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878696DB-A20E-4E55-ACBA-BF9356F781DD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564676" y="3023580"/>
              <a:ext cx="1499135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第四节     疼          痛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7CC4C86-94B0-4430-9B90-52920D552676}"/>
              </a:ext>
            </a:extLst>
          </p:cNvPr>
          <p:cNvGrpSpPr/>
          <p:nvPr/>
        </p:nvGrpSpPr>
        <p:grpSpPr>
          <a:xfrm>
            <a:off x="3972158" y="3075806"/>
            <a:ext cx="3761412" cy="648072"/>
            <a:chOff x="4532138" y="2977854"/>
            <a:chExt cx="1564211" cy="379451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9567650D-840B-423F-9477-FAE85601B60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5B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99D67FFF-268F-48BC-AF06-C1327B0279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64676" y="3023580"/>
              <a:ext cx="1499135" cy="288000"/>
            </a:xfrm>
            <a:prstGeom prst="roundRect">
              <a:avLst>
                <a:gd name="adj" fmla="val 21110"/>
              </a:avLst>
            </a:prstGeom>
            <a:solidFill>
              <a:schemeClr val="accent1"/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第六节     </a:t>
              </a:r>
              <a:r>
                <a:rPr lang="zh-CN" altLang="en-US" sz="2800" b="1" dirty="0">
                  <a:solidFill>
                    <a:prstClr val="white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安         全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  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二、护理评估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2840B5-3B2B-4515-834D-F6AB6FEC1AC6}"/>
              </a:ext>
            </a:extLst>
          </p:cNvPr>
          <p:cNvSpPr txBox="1"/>
          <p:nvPr/>
        </p:nvSpPr>
        <p:spPr>
          <a:xfrm>
            <a:off x="755576" y="896548"/>
            <a:ext cx="7632848" cy="335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/>
              <a:t>NRS 1-3    </a:t>
            </a:r>
            <a:r>
              <a:rPr lang="zh-CN" altLang="en-US" sz="2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针刺手背，用力鼓掌</a:t>
            </a:r>
            <a:endParaRPr lang="en-US" altLang="zh-CN" sz="2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/>
              <a:t>NRS </a:t>
            </a:r>
            <a:r>
              <a:rPr lang="zh-CN" altLang="en-US" sz="2400" dirty="0"/>
              <a:t>≤</a:t>
            </a:r>
            <a:r>
              <a:rPr lang="en-US" altLang="zh-CN" sz="2400" dirty="0"/>
              <a:t>4     </a:t>
            </a:r>
            <a:r>
              <a:rPr lang="zh-CN" alt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头发被拉扯，锥子刺大腿</a:t>
            </a:r>
            <a:endParaRPr lang="en-US" altLang="zh-CN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/>
              <a:t>NRS 4-7    </a:t>
            </a:r>
            <a:r>
              <a:rPr lang="zh-CN" alt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刀切到手，软组织挫伤、扭伤</a:t>
            </a:r>
            <a:endParaRPr lang="en-US" altLang="zh-CN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/>
              <a:t>NRS 7-9    </a:t>
            </a:r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</a:rPr>
              <a:t>一度烧伤、严重腰疼、重度血管性头疼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dirty="0"/>
              <a:t>NRS 10     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</a:rPr>
              <a:t>三叉神经痛、带状疱疹引发的神经痛、晚</a:t>
            </a:r>
            <a:endParaRPr lang="en-US" altLang="zh-CN" sz="24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</a:rPr>
              <a:t>                     </a:t>
            </a:r>
            <a:r>
              <a:rPr lang="zh-CN" altLang="en-US" sz="2400" dirty="0">
                <a:solidFill>
                  <a:schemeClr val="accent6">
                    <a:lumMod val="50000"/>
                  </a:schemeClr>
                </a:solidFill>
              </a:rPr>
              <a:t>期肿瘤压迫神经引发的癌性疼痛</a:t>
            </a:r>
          </a:p>
        </p:txBody>
      </p:sp>
    </p:spTree>
    <p:extLst>
      <p:ext uri="{BB962C8B-B14F-4D97-AF65-F5344CB8AC3E}">
        <p14:creationId xmlns:p14="http://schemas.microsoft.com/office/powerpoint/2010/main" val="29149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（一）寻找原因、对症处理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/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图片包含 游戏机, 画&#10;&#10;描述已自动生成">
            <a:extLst>
              <a:ext uri="{FF2B5EF4-FFF2-40B4-BE49-F238E27FC236}">
                <a16:creationId xmlns:a16="http://schemas.microsoft.com/office/drawing/2014/main" id="{D1346667-386D-4CFC-B8EC-D5CACC23CF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51670"/>
            <a:ext cx="3925589" cy="3024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BD5BA06-0688-41E3-9599-BD8951189135}"/>
              </a:ext>
            </a:extLst>
          </p:cNvPr>
          <p:cNvSpPr/>
          <p:nvPr/>
        </p:nvSpPr>
        <p:spPr>
          <a:xfrm>
            <a:off x="5796136" y="1631697"/>
            <a:ext cx="3024336" cy="3244309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E6FE951-FD95-451D-8334-C696B987EDE3}"/>
              </a:ext>
            </a:extLst>
          </p:cNvPr>
          <p:cNvSpPr txBox="1"/>
          <p:nvPr/>
        </p:nvSpPr>
        <p:spPr>
          <a:xfrm>
            <a:off x="5868144" y="1995686"/>
            <a:ext cx="302433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设法减少或消除诱因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altLang="zh-CN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止血、包扎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有效咳嗽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按压伤口咳嗽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71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（二）合理运用止痛措施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/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BD5BA06-0688-41E3-9599-BD8951189135}"/>
              </a:ext>
            </a:extLst>
          </p:cNvPr>
          <p:cNvSpPr/>
          <p:nvPr/>
        </p:nvSpPr>
        <p:spPr>
          <a:xfrm>
            <a:off x="5796136" y="1631697"/>
            <a:ext cx="3024336" cy="3244309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E6FE951-FD95-451D-8334-C696B987EDE3}"/>
              </a:ext>
            </a:extLst>
          </p:cNvPr>
          <p:cNvSpPr txBox="1"/>
          <p:nvPr/>
        </p:nvSpPr>
        <p:spPr>
          <a:xfrm>
            <a:off x="5868144" y="1995686"/>
            <a:ext cx="3024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药物止痛</a:t>
            </a:r>
            <a:r>
              <a:rPr lang="zh-CN" altLang="en-US" sz="1400" dirty="0">
                <a:solidFill>
                  <a:schemeClr val="accent1">
                    <a:lumMod val="50000"/>
                  </a:schemeClr>
                </a:solidFill>
              </a:rPr>
              <a:t>（最基本、最常用的方法）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物理止痛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针灸止痛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图片 4" descr="图片包含 游戏机&#10;&#10;描述已自动生成">
            <a:extLst>
              <a:ext uri="{FF2B5EF4-FFF2-40B4-BE49-F238E27FC236}">
                <a16:creationId xmlns:a16="http://schemas.microsoft.com/office/drawing/2014/main" id="{25A03960-DD3F-4150-846B-EA4FFD69E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6" y="1835573"/>
            <a:ext cx="2011146" cy="1584176"/>
          </a:xfrm>
          <a:prstGeom prst="rect">
            <a:avLst/>
          </a:prstGeom>
        </p:spPr>
      </p:pic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id="{3BC2C549-04F3-4253-A0CF-3953C41EF4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35573"/>
            <a:ext cx="2103511" cy="1512163"/>
          </a:xfrm>
          <a:prstGeom prst="rect">
            <a:avLst/>
          </a:prstGeom>
        </p:spPr>
      </p:pic>
      <p:pic>
        <p:nvPicPr>
          <p:cNvPr id="15" name="图片 14" descr="手上的戒指&#10;&#10;描述已自动生成">
            <a:extLst>
              <a:ext uri="{FF2B5EF4-FFF2-40B4-BE49-F238E27FC236}">
                <a16:creationId xmlns:a16="http://schemas.microsoft.com/office/drawing/2014/main" id="{C36D46A8-CA5C-4B77-86E4-ADE8E6036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38" y="3507854"/>
            <a:ext cx="2119529" cy="1581162"/>
          </a:xfrm>
          <a:prstGeom prst="rect">
            <a:avLst/>
          </a:prstGeom>
        </p:spPr>
      </p:pic>
      <p:pic>
        <p:nvPicPr>
          <p:cNvPr id="17" name="图片 16" descr="卡通人物&#10;&#10;描述已自动生成">
            <a:extLst>
              <a:ext uri="{FF2B5EF4-FFF2-40B4-BE49-F238E27FC236}">
                <a16:creationId xmlns:a16="http://schemas.microsoft.com/office/drawing/2014/main" id="{04C32E97-0274-41AB-8BFF-F4A6F0A3B0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37" y="3511797"/>
            <a:ext cx="2090003" cy="15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绿色的指示牌&#10;&#10;描述已自动生成">
            <a:extLst>
              <a:ext uri="{FF2B5EF4-FFF2-40B4-BE49-F238E27FC236}">
                <a16:creationId xmlns:a16="http://schemas.microsoft.com/office/drawing/2014/main" id="{1213DB14-028E-4D2C-9D04-837A82E59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47550"/>
            <a:ext cx="2974307" cy="1955931"/>
          </a:xfrm>
          <a:prstGeom prst="rect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0"/>
              </a:srgbClr>
            </a:outerShdw>
            <a:softEdge rad="736600"/>
          </a:effec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（二）合理运用止痛措施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>
            <a:cxnSpLocks/>
          </p:cNvCxnSpPr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CE6FE951-FD95-451D-8334-C696B987EDE3}"/>
              </a:ext>
            </a:extLst>
          </p:cNvPr>
          <p:cNvSpPr txBox="1"/>
          <p:nvPr/>
        </p:nvSpPr>
        <p:spPr>
          <a:xfrm>
            <a:off x="5046585" y="1974498"/>
            <a:ext cx="1195501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口服药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14C1E4E-DA41-4B49-9E5A-0EED405A88A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4" y="2163292"/>
            <a:ext cx="2641899" cy="2641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AC71AAE-9FBA-4DE8-911C-CE77CFD0E7E4}"/>
              </a:ext>
            </a:extLst>
          </p:cNvPr>
          <p:cNvSpPr txBox="1"/>
          <p:nvPr/>
        </p:nvSpPr>
        <p:spPr>
          <a:xfrm>
            <a:off x="4603741" y="3213188"/>
            <a:ext cx="1404486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联合服药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CA53D6C-E8A2-489B-95C9-6B61BC28A689}"/>
              </a:ext>
            </a:extLst>
          </p:cNvPr>
          <p:cNvSpPr txBox="1"/>
          <p:nvPr/>
        </p:nvSpPr>
        <p:spPr>
          <a:xfrm>
            <a:off x="7102951" y="2163292"/>
            <a:ext cx="1404486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按时给药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9424F36-DD37-468A-B048-6CD6A2356F7C}"/>
              </a:ext>
            </a:extLst>
          </p:cNvPr>
          <p:cNvSpPr txBox="1"/>
          <p:nvPr/>
        </p:nvSpPr>
        <p:spPr>
          <a:xfrm>
            <a:off x="7164311" y="3651870"/>
            <a:ext cx="1728192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个体化给药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6375FA9-B53D-47B3-A208-D3A0689DEC17}"/>
              </a:ext>
            </a:extLst>
          </p:cNvPr>
          <p:cNvSpPr txBox="1"/>
          <p:nvPr/>
        </p:nvSpPr>
        <p:spPr>
          <a:xfrm>
            <a:off x="4090364" y="4295591"/>
            <a:ext cx="3866012" cy="58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观察药物不良反应及宣教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35DD08C-CCA3-4AD7-96B0-B9BB70AC719A}"/>
              </a:ext>
            </a:extLst>
          </p:cNvPr>
          <p:cNvSpPr txBox="1"/>
          <p:nvPr/>
        </p:nvSpPr>
        <p:spPr>
          <a:xfrm>
            <a:off x="934959" y="1595475"/>
            <a:ext cx="4730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WHO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</a:rPr>
              <a:t>三阶梯镇痛疗法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原则</a:t>
            </a:r>
          </a:p>
        </p:txBody>
      </p:sp>
    </p:spTree>
    <p:extLst>
      <p:ext uri="{BB962C8B-B14F-4D97-AF65-F5344CB8AC3E}">
        <p14:creationId xmlns:p14="http://schemas.microsoft.com/office/powerpoint/2010/main" val="40724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（二）合理运用止痛措施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/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FBDA32CE-CDE1-4C5B-9986-3D31C8DD591E}"/>
              </a:ext>
            </a:extLst>
          </p:cNvPr>
          <p:cNvSpPr txBox="1"/>
          <p:nvPr/>
        </p:nvSpPr>
        <p:spPr>
          <a:xfrm>
            <a:off x="687520" y="1776094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癌痛治疗进展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——WHO</a:t>
            </a: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三阶梯镇痛疗法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44550ED-6884-4F73-8E00-4DA5BC8059A0}"/>
              </a:ext>
            </a:extLst>
          </p:cNvPr>
          <p:cNvGrpSpPr/>
          <p:nvPr/>
        </p:nvGrpSpPr>
        <p:grpSpPr>
          <a:xfrm>
            <a:off x="931831" y="2421305"/>
            <a:ext cx="7024545" cy="2414333"/>
            <a:chOff x="1003839" y="2289243"/>
            <a:chExt cx="7024545" cy="22018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D73E0B3-4CAE-44BF-AD90-ACAEB8B15686}"/>
                </a:ext>
              </a:extLst>
            </p:cNvPr>
            <p:cNvSpPr txBox="1"/>
            <p:nvPr/>
          </p:nvSpPr>
          <p:spPr>
            <a:xfrm>
              <a:off x="1003839" y="3753279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轻度疼痛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9EEF3A6-0AC3-4A01-BE02-A81AC4564265}"/>
                </a:ext>
              </a:extLst>
            </p:cNvPr>
            <p:cNvSpPr/>
            <p:nvPr/>
          </p:nvSpPr>
          <p:spPr>
            <a:xfrm>
              <a:off x="2483768" y="3797956"/>
              <a:ext cx="5544616" cy="693164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非阿片类药物、解热镇痛药、抗炎类药</a:t>
              </a:r>
              <a:endPara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r>
                <a:rPr lang="zh-CN" altLang="en-US" sz="2000" b="1" dirty="0"/>
                <a:t>（布洛芬、阿司匹林等）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9FFA25C-A1D1-40C8-BB3B-B4040E914C14}"/>
                </a:ext>
              </a:extLst>
            </p:cNvPr>
            <p:cNvSpPr txBox="1"/>
            <p:nvPr/>
          </p:nvSpPr>
          <p:spPr>
            <a:xfrm>
              <a:off x="1551232" y="3003126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中度疼痛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7A4E0C6-6E70-4B94-9892-E1EB520DA736}"/>
                </a:ext>
              </a:extLst>
            </p:cNvPr>
            <p:cNvSpPr/>
            <p:nvPr/>
          </p:nvSpPr>
          <p:spPr>
            <a:xfrm>
              <a:off x="3347864" y="3087706"/>
              <a:ext cx="4608512" cy="656291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弱阿片类药物</a:t>
              </a:r>
              <a:endPara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r>
                <a:rPr lang="zh-CN" altLang="en-US" sz="2000" b="1" dirty="0"/>
                <a:t>（可卡因、氨酚待因、曲马多等）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FDB2541-2D25-486B-9A61-FF5CC8D0D268}"/>
                </a:ext>
              </a:extLst>
            </p:cNvPr>
            <p:cNvSpPr txBox="1"/>
            <p:nvPr/>
          </p:nvSpPr>
          <p:spPr>
            <a:xfrm>
              <a:off x="2123728" y="2289243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重度疼痛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C9D0609-DB91-475A-A7A6-E18FE46446D4}"/>
                </a:ext>
              </a:extLst>
            </p:cNvPr>
            <p:cNvSpPr/>
            <p:nvPr/>
          </p:nvSpPr>
          <p:spPr>
            <a:xfrm>
              <a:off x="4211959" y="2426346"/>
              <a:ext cx="3744417" cy="656291"/>
            </a:xfrm>
            <a:prstGeom prst="rect">
              <a:avLst/>
            </a:prstGeom>
            <a:ln/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强阿片类药物</a:t>
              </a:r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辅助药</a:t>
              </a:r>
              <a:endPara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/>
              <a:r>
                <a:rPr lang="zh-CN" altLang="en-US" sz="2000" b="1" dirty="0"/>
                <a:t>（吗啡、哌替丁、美沙酮等）</a:t>
              </a:r>
            </a:p>
          </p:txBody>
        </p:sp>
        <p:sp>
          <p:nvSpPr>
            <p:cNvPr id="18" name="箭头: 上弧形 17">
              <a:extLst>
                <a:ext uri="{FF2B5EF4-FFF2-40B4-BE49-F238E27FC236}">
                  <a16:creationId xmlns:a16="http://schemas.microsoft.com/office/drawing/2014/main" id="{DF0F518B-ECFB-41F8-A41A-8949D12E4F6C}"/>
                </a:ext>
              </a:extLst>
            </p:cNvPr>
            <p:cNvSpPr/>
            <p:nvPr/>
          </p:nvSpPr>
          <p:spPr>
            <a:xfrm rot="17658367">
              <a:off x="2752932" y="3275902"/>
              <a:ext cx="602791" cy="349369"/>
            </a:xfrm>
            <a:prstGeom prst="curvedDownArrow">
              <a:avLst>
                <a:gd name="adj1" fmla="val 25000"/>
                <a:gd name="adj2" fmla="val 56356"/>
                <a:gd name="adj3" fmla="val 25000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箭头: 上弧形 19">
              <a:extLst>
                <a:ext uri="{FF2B5EF4-FFF2-40B4-BE49-F238E27FC236}">
                  <a16:creationId xmlns:a16="http://schemas.microsoft.com/office/drawing/2014/main" id="{B9DF5214-EEB7-40B2-A9F2-B2AB4709955C}"/>
                </a:ext>
              </a:extLst>
            </p:cNvPr>
            <p:cNvSpPr/>
            <p:nvPr/>
          </p:nvSpPr>
          <p:spPr>
            <a:xfrm rot="17658367">
              <a:off x="3554218" y="2550576"/>
              <a:ext cx="602791" cy="349369"/>
            </a:xfrm>
            <a:prstGeom prst="curvedDownArrow">
              <a:avLst>
                <a:gd name="adj1" fmla="val 25000"/>
                <a:gd name="adj2" fmla="val 56356"/>
                <a:gd name="adj3" fmla="val 25000"/>
              </a:avLst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图片 10" descr="卡通人物&#10;&#10;描述已自动生成">
            <a:extLst>
              <a:ext uri="{FF2B5EF4-FFF2-40B4-BE49-F238E27FC236}">
                <a16:creationId xmlns:a16="http://schemas.microsoft.com/office/drawing/2014/main" id="{26294674-6576-4252-82C0-0B800C6C3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36237"/>
            <a:ext cx="2568137" cy="14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45C0081-1A9E-407A-BA4A-44D9BB420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35</a:t>
            </a:fld>
            <a:endParaRPr lang="zh-CN" altLang="en-US"/>
          </a:p>
        </p:txBody>
      </p:sp>
      <p:pic>
        <p:nvPicPr>
          <p:cNvPr id="5" name="图片 4" descr="手机截图图社交软件的信息&#10;&#10;描述已自动生成">
            <a:extLst>
              <a:ext uri="{FF2B5EF4-FFF2-40B4-BE49-F238E27FC236}">
                <a16:creationId xmlns:a16="http://schemas.microsoft.com/office/drawing/2014/main" id="{F21E9F67-921B-4086-BB34-875E920FF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5" y="772858"/>
            <a:ext cx="8833170" cy="4092649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69405863-6CB4-4EB8-BB9D-DA5BEEBB6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77" y="267494"/>
            <a:ext cx="5897272" cy="330507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7748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（二）合理运用止痛措施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/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BD5BA06-0688-41E3-9599-BD8951189135}"/>
              </a:ext>
            </a:extLst>
          </p:cNvPr>
          <p:cNvSpPr/>
          <p:nvPr/>
        </p:nvSpPr>
        <p:spPr>
          <a:xfrm>
            <a:off x="1835696" y="3469421"/>
            <a:ext cx="7128792" cy="158417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E6FE951-FD95-451D-8334-C696B987EDE3}"/>
              </a:ext>
            </a:extLst>
          </p:cNvPr>
          <p:cNvSpPr txBox="1"/>
          <p:nvPr/>
        </p:nvSpPr>
        <p:spPr>
          <a:xfrm>
            <a:off x="1907704" y="3659448"/>
            <a:ext cx="6911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病人自控镇痛泵（</a:t>
            </a:r>
            <a:r>
              <a:rPr lang="en-US" altLang="zh-CN" sz="2400" b="1" dirty="0">
                <a:solidFill>
                  <a:schemeClr val="accent1">
                    <a:lumMod val="50000"/>
                  </a:schemeClr>
                </a:solidFill>
              </a:rPr>
              <a:t>PCA)</a:t>
            </a:r>
          </a:p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根据疼痛情况自行完成由计算机控制的、预先设定计量的止痛药物治疗方法。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图片 8" descr="图片包含 游戏机&#10;&#10;描述已自动生成">
            <a:extLst>
              <a:ext uri="{FF2B5EF4-FFF2-40B4-BE49-F238E27FC236}">
                <a16:creationId xmlns:a16="http://schemas.microsoft.com/office/drawing/2014/main" id="{3BC2C549-04F3-4253-A0CF-3953C41EF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89729"/>
            <a:ext cx="2044743" cy="1469916"/>
          </a:xfrm>
          <a:prstGeom prst="rect">
            <a:avLst/>
          </a:prstGeom>
        </p:spPr>
      </p:pic>
      <p:pic>
        <p:nvPicPr>
          <p:cNvPr id="6" name="图片 5" descr="图片包含 室内, 水槽, 牙刷, 镜子&#10;&#10;描述已自动生成">
            <a:extLst>
              <a:ext uri="{FF2B5EF4-FFF2-40B4-BE49-F238E27FC236}">
                <a16:creationId xmlns:a16="http://schemas.microsoft.com/office/drawing/2014/main" id="{ECA8BA5C-3684-456C-B86F-700DF6B33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94657"/>
            <a:ext cx="2246041" cy="1407966"/>
          </a:xfrm>
          <a:prstGeom prst="rect">
            <a:avLst/>
          </a:prstGeom>
        </p:spPr>
      </p:pic>
      <p:sp>
        <p:nvSpPr>
          <p:cNvPr id="4" name="思想气泡: 云 3">
            <a:extLst>
              <a:ext uri="{FF2B5EF4-FFF2-40B4-BE49-F238E27FC236}">
                <a16:creationId xmlns:a16="http://schemas.microsoft.com/office/drawing/2014/main" id="{2751181D-75BD-4B4B-A33E-762DAAC7A00E}"/>
              </a:ext>
            </a:extLst>
          </p:cNvPr>
          <p:cNvSpPr/>
          <p:nvPr/>
        </p:nvSpPr>
        <p:spPr>
          <a:xfrm>
            <a:off x="6588224" y="1563482"/>
            <a:ext cx="1656184" cy="1152126"/>
          </a:xfrm>
          <a:prstGeom prst="cloudCallout">
            <a:avLst>
              <a:gd name="adj1" fmla="val -46738"/>
              <a:gd name="adj2" fmla="val 8582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按需镇痛</a:t>
            </a:r>
          </a:p>
        </p:txBody>
      </p:sp>
    </p:spTree>
    <p:extLst>
      <p:ext uri="{BB962C8B-B14F-4D97-AF65-F5344CB8AC3E}">
        <p14:creationId xmlns:p14="http://schemas.microsoft.com/office/powerpoint/2010/main" val="159496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（二）合理运用止痛措施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/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" name="组合 3">
            <a:extLst>
              <a:ext uri="{FF2B5EF4-FFF2-40B4-BE49-F238E27FC236}">
                <a16:creationId xmlns:a16="http://schemas.microsoft.com/office/drawing/2014/main" id="{6CA2C1B1-9D97-4CAF-AC1C-F77A42DE15EE}"/>
              </a:ext>
            </a:extLst>
          </p:cNvPr>
          <p:cNvGrpSpPr/>
          <p:nvPr/>
        </p:nvGrpSpPr>
        <p:grpSpPr>
          <a:xfrm>
            <a:off x="1513965" y="3867894"/>
            <a:ext cx="2012878" cy="699223"/>
            <a:chOff x="1835696" y="3456688"/>
            <a:chExt cx="2012878" cy="699223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BD5BA06-0688-41E3-9599-BD8951189135}"/>
                </a:ext>
              </a:extLst>
            </p:cNvPr>
            <p:cNvSpPr/>
            <p:nvPr/>
          </p:nvSpPr>
          <p:spPr>
            <a:xfrm>
              <a:off x="1835696" y="3469421"/>
              <a:ext cx="2012878" cy="686490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E6FE951-FD95-451D-8334-C696B987EDE3}"/>
                </a:ext>
              </a:extLst>
            </p:cNvPr>
            <p:cNvSpPr txBox="1"/>
            <p:nvPr/>
          </p:nvSpPr>
          <p:spPr>
            <a:xfrm>
              <a:off x="1979712" y="3456688"/>
              <a:ext cx="1800200" cy="5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</a:rPr>
                <a:t>冷、热疗法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5937E1B-FFC7-46B6-81DB-F3AE3893EEA1}"/>
              </a:ext>
            </a:extLst>
          </p:cNvPr>
          <p:cNvGrpSpPr/>
          <p:nvPr/>
        </p:nvGrpSpPr>
        <p:grpSpPr>
          <a:xfrm>
            <a:off x="5724128" y="3799885"/>
            <a:ext cx="2012878" cy="699223"/>
            <a:chOff x="1835696" y="3456688"/>
            <a:chExt cx="2012878" cy="699223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65950A57-5D88-4ACE-802B-E154270628EB}"/>
                </a:ext>
              </a:extLst>
            </p:cNvPr>
            <p:cNvSpPr/>
            <p:nvPr/>
          </p:nvSpPr>
          <p:spPr>
            <a:xfrm>
              <a:off x="1835696" y="3469421"/>
              <a:ext cx="2012878" cy="686490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C1304E6-58EC-4D9F-8271-A21767EF13C8}"/>
                </a:ext>
              </a:extLst>
            </p:cNvPr>
            <p:cNvSpPr txBox="1"/>
            <p:nvPr/>
          </p:nvSpPr>
          <p:spPr>
            <a:xfrm>
              <a:off x="1979712" y="3456688"/>
              <a:ext cx="1800200" cy="5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</a:rPr>
                <a:t>针灸疗法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18" name="图片 17" descr="手里的手机&#10;&#10;描述已自动生成">
            <a:extLst>
              <a:ext uri="{FF2B5EF4-FFF2-40B4-BE49-F238E27FC236}">
                <a16:creationId xmlns:a16="http://schemas.microsoft.com/office/drawing/2014/main" id="{BD0D276D-4583-4699-9D53-19A7450EB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94356"/>
            <a:ext cx="2433655" cy="159544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AA2932-5C96-4511-B387-9661540EF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40" y="1928028"/>
            <a:ext cx="3422154" cy="165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（三）采取认知行为疗法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/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BD5BA06-0688-41E3-9599-BD8951189135}"/>
              </a:ext>
            </a:extLst>
          </p:cNvPr>
          <p:cNvSpPr/>
          <p:nvPr/>
        </p:nvSpPr>
        <p:spPr>
          <a:xfrm>
            <a:off x="5796136" y="1631697"/>
            <a:ext cx="3024336" cy="3244309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E6FE951-FD95-451D-8334-C696B987EDE3}"/>
              </a:ext>
            </a:extLst>
          </p:cNvPr>
          <p:cNvSpPr txBox="1"/>
          <p:nvPr/>
        </p:nvSpPr>
        <p:spPr>
          <a:xfrm>
            <a:off x="6228184" y="1779662"/>
            <a:ext cx="3024336" cy="279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松弛疗法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指导想象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分散注意力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音乐疗法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生物反馈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3B1AAFFF-FAF6-46EC-9B13-575981D3D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02" y="1778134"/>
            <a:ext cx="3732923" cy="30258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849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（四）促进病人舒适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/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BD5BA06-0688-41E3-9599-BD8951189135}"/>
              </a:ext>
            </a:extLst>
          </p:cNvPr>
          <p:cNvSpPr/>
          <p:nvPr/>
        </p:nvSpPr>
        <p:spPr>
          <a:xfrm>
            <a:off x="5796136" y="1557217"/>
            <a:ext cx="3024336" cy="310276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E6FE951-FD95-451D-8334-C696B987EDE3}"/>
              </a:ext>
            </a:extLst>
          </p:cNvPr>
          <p:cNvSpPr txBox="1"/>
          <p:nvPr/>
        </p:nvSpPr>
        <p:spPr>
          <a:xfrm>
            <a:off x="5919249" y="1779662"/>
            <a:ext cx="2829215" cy="275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恰当的护理活动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altLang="zh-CN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舒适的环境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物品合理摆放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鼓励诉说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操作解释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图片 4" descr="图片包含 游戏机, 桌子&#10;&#10;描述已自动生成">
            <a:extLst>
              <a:ext uri="{FF2B5EF4-FFF2-40B4-BE49-F238E27FC236}">
                <a16:creationId xmlns:a16="http://schemas.microsoft.com/office/drawing/2014/main" id="{581F787F-0D77-4DE5-830E-900D95B39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939083"/>
            <a:ext cx="3386162" cy="259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0"/>
          <p:cNvSpPr>
            <a:spLocks noChangeAspect="1"/>
          </p:cNvSpPr>
          <p:nvPr/>
        </p:nvSpPr>
        <p:spPr>
          <a:xfrm>
            <a:off x="3905300" y="987640"/>
            <a:ext cx="1257200" cy="1370593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4668" y="2609246"/>
            <a:ext cx="48819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5B0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第四节   疼    痛</a:t>
            </a:r>
          </a:p>
        </p:txBody>
      </p:sp>
      <p:sp>
        <p:nvSpPr>
          <p:cNvPr id="30" name="2"/>
          <p:cNvSpPr/>
          <p:nvPr>
            <p:custDataLst>
              <p:tags r:id="rId1"/>
            </p:custDataLst>
          </p:nvPr>
        </p:nvSpPr>
        <p:spPr>
          <a:xfrm>
            <a:off x="5998020" y="78908"/>
            <a:ext cx="765377" cy="756534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1" name="1"/>
          <p:cNvSpPr/>
          <p:nvPr>
            <p:custDataLst>
              <p:tags r:id="rId2"/>
            </p:custDataLst>
          </p:nvPr>
        </p:nvSpPr>
        <p:spPr>
          <a:xfrm>
            <a:off x="5272345" y="-285387"/>
            <a:ext cx="520817" cy="520817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  <a:sym typeface="+mn-lt"/>
            </a:endParaRPr>
          </a:p>
        </p:txBody>
      </p:sp>
      <p:sp>
        <p:nvSpPr>
          <p:cNvPr id="32" name="3"/>
          <p:cNvSpPr/>
          <p:nvPr>
            <p:custDataLst>
              <p:tags r:id="rId3"/>
            </p:custDataLst>
          </p:nvPr>
        </p:nvSpPr>
        <p:spPr>
          <a:xfrm>
            <a:off x="6839826" y="-572185"/>
            <a:ext cx="947414" cy="93646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3" name="4"/>
          <p:cNvSpPr/>
          <p:nvPr>
            <p:custDataLst>
              <p:tags r:id="rId4"/>
            </p:custDataLst>
          </p:nvPr>
        </p:nvSpPr>
        <p:spPr>
          <a:xfrm>
            <a:off x="7979664" y="-120201"/>
            <a:ext cx="596669" cy="589775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  <a:sym typeface="+mn-lt"/>
            </a:endParaRPr>
          </a:p>
        </p:txBody>
      </p:sp>
      <p:sp>
        <p:nvSpPr>
          <p:cNvPr id="34" name="6"/>
          <p:cNvSpPr/>
          <p:nvPr>
            <p:custDataLst>
              <p:tags r:id="rId5"/>
            </p:custDataLst>
          </p:nvPr>
        </p:nvSpPr>
        <p:spPr>
          <a:xfrm>
            <a:off x="8797087" y="-510681"/>
            <a:ext cx="722005" cy="71366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5" name="5"/>
          <p:cNvSpPr/>
          <p:nvPr>
            <p:custDataLst>
              <p:tags r:id="rId6"/>
            </p:custDataLst>
          </p:nvPr>
        </p:nvSpPr>
        <p:spPr>
          <a:xfrm>
            <a:off x="8647909" y="423634"/>
            <a:ext cx="195306" cy="1953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49" tIns="51123" rIns="102249" bIns="5112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6" name="8"/>
          <p:cNvSpPr/>
          <p:nvPr>
            <p:custDataLst>
              <p:tags r:id="rId7"/>
            </p:custDataLst>
          </p:nvPr>
        </p:nvSpPr>
        <p:spPr>
          <a:xfrm flipH="1">
            <a:off x="2371520" y="4912873"/>
            <a:ext cx="765377" cy="756534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7" name="7"/>
          <p:cNvSpPr/>
          <p:nvPr>
            <p:custDataLst>
              <p:tags r:id="rId8"/>
            </p:custDataLst>
          </p:nvPr>
        </p:nvSpPr>
        <p:spPr>
          <a:xfrm flipH="1">
            <a:off x="3348157" y="4733814"/>
            <a:ext cx="520817" cy="520817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8" name="9"/>
          <p:cNvSpPr/>
          <p:nvPr>
            <p:custDataLst>
              <p:tags r:id="rId9"/>
            </p:custDataLst>
          </p:nvPr>
        </p:nvSpPr>
        <p:spPr>
          <a:xfrm flipH="1">
            <a:off x="1259632" y="4587974"/>
            <a:ext cx="947414" cy="936468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  <a:sym typeface="+mn-lt"/>
            </a:endParaRPr>
          </a:p>
        </p:txBody>
      </p:sp>
      <p:sp>
        <p:nvSpPr>
          <p:cNvPr id="39" name="9"/>
          <p:cNvSpPr/>
          <p:nvPr>
            <p:custDataLst>
              <p:tags r:id="rId10"/>
            </p:custDataLst>
          </p:nvPr>
        </p:nvSpPr>
        <p:spPr>
          <a:xfrm flipH="1">
            <a:off x="524650" y="4934310"/>
            <a:ext cx="596669" cy="589775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40" name="11"/>
          <p:cNvSpPr/>
          <p:nvPr>
            <p:custDataLst>
              <p:tags r:id="rId11"/>
            </p:custDataLst>
          </p:nvPr>
        </p:nvSpPr>
        <p:spPr>
          <a:xfrm flipH="1">
            <a:off x="-418155" y="4577572"/>
            <a:ext cx="722005" cy="713663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  <a:sym typeface="+mn-lt"/>
            </a:endParaRPr>
          </a:p>
        </p:txBody>
      </p:sp>
      <p:sp>
        <p:nvSpPr>
          <p:cNvPr id="41" name="10"/>
          <p:cNvSpPr/>
          <p:nvPr>
            <p:custDataLst>
              <p:tags r:id="rId12"/>
            </p:custDataLst>
          </p:nvPr>
        </p:nvSpPr>
        <p:spPr>
          <a:xfrm flipH="1">
            <a:off x="257710" y="5511785"/>
            <a:ext cx="195306" cy="195306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77704" y="1284498"/>
            <a:ext cx="712539" cy="776806"/>
            <a:chOff x="822984" y="81171"/>
            <a:chExt cx="712539" cy="776806"/>
          </a:xfrm>
        </p:grpSpPr>
        <p:sp>
          <p:nvSpPr>
            <p:cNvPr id="27" name="矩形 10"/>
            <p:cNvSpPr/>
            <p:nvPr/>
          </p:nvSpPr>
          <p:spPr>
            <a:xfrm>
              <a:off x="822984" y="81171"/>
              <a:ext cx="712539" cy="77680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endParaRPr>
            </a:p>
          </p:txBody>
        </p:sp>
        <p:sp>
          <p:nvSpPr>
            <p:cNvPr id="29" name="KSO_Shape"/>
            <p:cNvSpPr/>
            <p:nvPr/>
          </p:nvSpPr>
          <p:spPr bwMode="auto">
            <a:xfrm>
              <a:off x="999253" y="289574"/>
              <a:ext cx="360000" cy="360000"/>
            </a:xfrm>
            <a:custGeom>
              <a:avLst/>
              <a:gdLst>
                <a:gd name="T0" fmla="*/ 346433 w 5026"/>
                <a:gd name="T1" fmla="*/ 0 h 5027"/>
                <a:gd name="T2" fmla="*/ 293748 w 5026"/>
                <a:gd name="T3" fmla="*/ 4164 h 5027"/>
                <a:gd name="T4" fmla="*/ 243337 w 5026"/>
                <a:gd name="T5" fmla="*/ 15897 h 5027"/>
                <a:gd name="T6" fmla="*/ 196337 w 5026"/>
                <a:gd name="T7" fmla="*/ 34065 h 5027"/>
                <a:gd name="T8" fmla="*/ 153128 w 5026"/>
                <a:gd name="T9" fmla="*/ 59046 h 5027"/>
                <a:gd name="T10" fmla="*/ 113709 w 5026"/>
                <a:gd name="T11" fmla="*/ 90083 h 5027"/>
                <a:gd name="T12" fmla="*/ 79217 w 5026"/>
                <a:gd name="T13" fmla="*/ 126041 h 5027"/>
                <a:gd name="T14" fmla="*/ 50411 w 5026"/>
                <a:gd name="T15" fmla="*/ 166541 h 5027"/>
                <a:gd name="T16" fmla="*/ 27290 w 5026"/>
                <a:gd name="T17" fmla="*/ 211204 h 5027"/>
                <a:gd name="T18" fmla="*/ 10992 w 5026"/>
                <a:gd name="T19" fmla="*/ 259652 h 5027"/>
                <a:gd name="T20" fmla="*/ 1895 w 5026"/>
                <a:gd name="T21" fmla="*/ 310750 h 5027"/>
                <a:gd name="T22" fmla="*/ 0 w 5026"/>
                <a:gd name="T23" fmla="*/ 1556777 h 5027"/>
                <a:gd name="T24" fmla="*/ 1895 w 5026"/>
                <a:gd name="T25" fmla="*/ 1591978 h 5027"/>
                <a:gd name="T26" fmla="*/ 10992 w 5026"/>
                <a:gd name="T27" fmla="*/ 1643076 h 5027"/>
                <a:gd name="T28" fmla="*/ 27290 w 5026"/>
                <a:gd name="T29" fmla="*/ 1691524 h 5027"/>
                <a:gd name="T30" fmla="*/ 50411 w 5026"/>
                <a:gd name="T31" fmla="*/ 1736566 h 5027"/>
                <a:gd name="T32" fmla="*/ 79217 w 5026"/>
                <a:gd name="T33" fmla="*/ 1777065 h 5027"/>
                <a:gd name="T34" fmla="*/ 113709 w 5026"/>
                <a:gd name="T35" fmla="*/ 1812645 h 5027"/>
                <a:gd name="T36" fmla="*/ 153128 w 5026"/>
                <a:gd name="T37" fmla="*/ 1843682 h 5027"/>
                <a:gd name="T38" fmla="*/ 196337 w 5026"/>
                <a:gd name="T39" fmla="*/ 1868663 h 5027"/>
                <a:gd name="T40" fmla="*/ 243337 w 5026"/>
                <a:gd name="T41" fmla="*/ 1887209 h 5027"/>
                <a:gd name="T42" fmla="*/ 293748 w 5026"/>
                <a:gd name="T43" fmla="*/ 1898564 h 5027"/>
                <a:gd name="T44" fmla="*/ 346433 w 5026"/>
                <a:gd name="T45" fmla="*/ 1902728 h 5027"/>
                <a:gd name="T46" fmla="*/ 1576761 w 5026"/>
                <a:gd name="T47" fmla="*/ 1901971 h 5027"/>
                <a:gd name="T48" fmla="*/ 1628688 w 5026"/>
                <a:gd name="T49" fmla="*/ 1895536 h 5027"/>
                <a:gd name="T50" fmla="*/ 1677962 w 5026"/>
                <a:gd name="T51" fmla="*/ 1881532 h 5027"/>
                <a:gd name="T52" fmla="*/ 1723824 w 5026"/>
                <a:gd name="T53" fmla="*/ 1861093 h 5027"/>
                <a:gd name="T54" fmla="*/ 1766275 w 5026"/>
                <a:gd name="T55" fmla="*/ 1834219 h 5027"/>
                <a:gd name="T56" fmla="*/ 1803799 w 5026"/>
                <a:gd name="T57" fmla="*/ 1801290 h 5027"/>
                <a:gd name="T58" fmla="*/ 1836396 w 5026"/>
                <a:gd name="T59" fmla="*/ 1763818 h 5027"/>
                <a:gd name="T60" fmla="*/ 1863686 w 5026"/>
                <a:gd name="T61" fmla="*/ 1721426 h 5027"/>
                <a:gd name="T62" fmla="*/ 1884153 w 5026"/>
                <a:gd name="T63" fmla="*/ 1675627 h 5027"/>
                <a:gd name="T64" fmla="*/ 1898177 w 5026"/>
                <a:gd name="T65" fmla="*/ 1626422 h 5027"/>
                <a:gd name="T66" fmla="*/ 1904621 w 5026"/>
                <a:gd name="T67" fmla="*/ 1574567 h 5027"/>
                <a:gd name="T68" fmla="*/ 1905000 w 5026"/>
                <a:gd name="T69" fmla="*/ 345951 h 5027"/>
                <a:gd name="T70" fmla="*/ 1901210 w 5026"/>
                <a:gd name="T71" fmla="*/ 293339 h 5027"/>
                <a:gd name="T72" fmla="*/ 1889839 w 5026"/>
                <a:gd name="T73" fmla="*/ 242998 h 5027"/>
                <a:gd name="T74" fmla="*/ 1870887 w 5026"/>
                <a:gd name="T75" fmla="*/ 196064 h 5027"/>
                <a:gd name="T76" fmla="*/ 1846250 w 5026"/>
                <a:gd name="T77" fmla="*/ 152915 h 5027"/>
                <a:gd name="T78" fmla="*/ 1815170 w 5026"/>
                <a:gd name="T79" fmla="*/ 113551 h 5027"/>
                <a:gd name="T80" fmla="*/ 1779162 w 5026"/>
                <a:gd name="T81" fmla="*/ 79107 h 5027"/>
                <a:gd name="T82" fmla="*/ 1738606 w 5026"/>
                <a:gd name="T83" fmla="*/ 50341 h 5027"/>
                <a:gd name="T84" fmla="*/ 1693881 w 5026"/>
                <a:gd name="T85" fmla="*/ 27252 h 5027"/>
                <a:gd name="T86" fmla="*/ 1645744 w 5026"/>
                <a:gd name="T87" fmla="*/ 10977 h 5027"/>
                <a:gd name="T88" fmla="*/ 1594196 w 5026"/>
                <a:gd name="T89" fmla="*/ 1893 h 5027"/>
                <a:gd name="T90" fmla="*/ 1559326 w 5026"/>
                <a:gd name="T91" fmla="*/ 1124529 h 5027"/>
                <a:gd name="T92" fmla="*/ 779663 w 5026"/>
                <a:gd name="T93" fmla="*/ 1557156 h 5027"/>
                <a:gd name="T94" fmla="*/ 346433 w 5026"/>
                <a:gd name="T95" fmla="*/ 778578 h 5027"/>
                <a:gd name="T96" fmla="*/ 1126095 w 5026"/>
                <a:gd name="T97" fmla="*/ 345951 h 5027"/>
                <a:gd name="T98" fmla="*/ 1559326 w 5026"/>
                <a:gd name="T99" fmla="*/ 1124529 h 502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026" h="5027">
                  <a:moveTo>
                    <a:pt x="4113" y="0"/>
                  </a:moveTo>
                  <a:lnTo>
                    <a:pt x="914" y="0"/>
                  </a:lnTo>
                  <a:lnTo>
                    <a:pt x="867" y="1"/>
                  </a:lnTo>
                  <a:lnTo>
                    <a:pt x="821" y="5"/>
                  </a:lnTo>
                  <a:lnTo>
                    <a:pt x="775" y="11"/>
                  </a:lnTo>
                  <a:lnTo>
                    <a:pt x="730" y="19"/>
                  </a:lnTo>
                  <a:lnTo>
                    <a:pt x="686" y="29"/>
                  </a:lnTo>
                  <a:lnTo>
                    <a:pt x="642" y="42"/>
                  </a:lnTo>
                  <a:lnTo>
                    <a:pt x="599" y="56"/>
                  </a:lnTo>
                  <a:lnTo>
                    <a:pt x="558" y="72"/>
                  </a:lnTo>
                  <a:lnTo>
                    <a:pt x="518" y="90"/>
                  </a:lnTo>
                  <a:lnTo>
                    <a:pt x="478" y="111"/>
                  </a:lnTo>
                  <a:lnTo>
                    <a:pt x="440" y="133"/>
                  </a:lnTo>
                  <a:lnTo>
                    <a:pt x="404" y="156"/>
                  </a:lnTo>
                  <a:lnTo>
                    <a:pt x="368" y="182"/>
                  </a:lnTo>
                  <a:lnTo>
                    <a:pt x="333" y="209"/>
                  </a:lnTo>
                  <a:lnTo>
                    <a:pt x="300" y="238"/>
                  </a:lnTo>
                  <a:lnTo>
                    <a:pt x="268" y="268"/>
                  </a:lnTo>
                  <a:lnTo>
                    <a:pt x="238" y="300"/>
                  </a:lnTo>
                  <a:lnTo>
                    <a:pt x="209" y="333"/>
                  </a:lnTo>
                  <a:lnTo>
                    <a:pt x="181" y="368"/>
                  </a:lnTo>
                  <a:lnTo>
                    <a:pt x="156" y="404"/>
                  </a:lnTo>
                  <a:lnTo>
                    <a:pt x="133" y="440"/>
                  </a:lnTo>
                  <a:lnTo>
                    <a:pt x="111" y="478"/>
                  </a:lnTo>
                  <a:lnTo>
                    <a:pt x="90" y="518"/>
                  </a:lnTo>
                  <a:lnTo>
                    <a:pt x="72" y="558"/>
                  </a:lnTo>
                  <a:lnTo>
                    <a:pt x="56" y="599"/>
                  </a:lnTo>
                  <a:lnTo>
                    <a:pt x="42" y="642"/>
                  </a:lnTo>
                  <a:lnTo>
                    <a:pt x="29" y="686"/>
                  </a:lnTo>
                  <a:lnTo>
                    <a:pt x="19" y="730"/>
                  </a:lnTo>
                  <a:lnTo>
                    <a:pt x="11" y="775"/>
                  </a:lnTo>
                  <a:lnTo>
                    <a:pt x="5" y="821"/>
                  </a:lnTo>
                  <a:lnTo>
                    <a:pt x="1" y="867"/>
                  </a:lnTo>
                  <a:lnTo>
                    <a:pt x="0" y="914"/>
                  </a:lnTo>
                  <a:lnTo>
                    <a:pt x="0" y="4113"/>
                  </a:lnTo>
                  <a:lnTo>
                    <a:pt x="1" y="4160"/>
                  </a:lnTo>
                  <a:lnTo>
                    <a:pt x="5" y="4206"/>
                  </a:lnTo>
                  <a:lnTo>
                    <a:pt x="11" y="4252"/>
                  </a:lnTo>
                  <a:lnTo>
                    <a:pt x="19" y="4297"/>
                  </a:lnTo>
                  <a:lnTo>
                    <a:pt x="29" y="4341"/>
                  </a:lnTo>
                  <a:lnTo>
                    <a:pt x="42" y="4385"/>
                  </a:lnTo>
                  <a:lnTo>
                    <a:pt x="56" y="4427"/>
                  </a:lnTo>
                  <a:lnTo>
                    <a:pt x="72" y="4469"/>
                  </a:lnTo>
                  <a:lnTo>
                    <a:pt x="90" y="4509"/>
                  </a:lnTo>
                  <a:lnTo>
                    <a:pt x="111" y="4548"/>
                  </a:lnTo>
                  <a:lnTo>
                    <a:pt x="133" y="4588"/>
                  </a:lnTo>
                  <a:lnTo>
                    <a:pt x="156" y="4624"/>
                  </a:lnTo>
                  <a:lnTo>
                    <a:pt x="181" y="4660"/>
                  </a:lnTo>
                  <a:lnTo>
                    <a:pt x="209" y="4695"/>
                  </a:lnTo>
                  <a:lnTo>
                    <a:pt x="238" y="4728"/>
                  </a:lnTo>
                  <a:lnTo>
                    <a:pt x="268" y="4759"/>
                  </a:lnTo>
                  <a:lnTo>
                    <a:pt x="300" y="4789"/>
                  </a:lnTo>
                  <a:lnTo>
                    <a:pt x="333" y="4818"/>
                  </a:lnTo>
                  <a:lnTo>
                    <a:pt x="368" y="4846"/>
                  </a:lnTo>
                  <a:lnTo>
                    <a:pt x="404" y="4871"/>
                  </a:lnTo>
                  <a:lnTo>
                    <a:pt x="440" y="4895"/>
                  </a:lnTo>
                  <a:lnTo>
                    <a:pt x="478" y="4917"/>
                  </a:lnTo>
                  <a:lnTo>
                    <a:pt x="518" y="4937"/>
                  </a:lnTo>
                  <a:lnTo>
                    <a:pt x="558" y="4955"/>
                  </a:lnTo>
                  <a:lnTo>
                    <a:pt x="599" y="4971"/>
                  </a:lnTo>
                  <a:lnTo>
                    <a:pt x="642" y="4986"/>
                  </a:lnTo>
                  <a:lnTo>
                    <a:pt x="686" y="4999"/>
                  </a:lnTo>
                  <a:lnTo>
                    <a:pt x="730" y="5008"/>
                  </a:lnTo>
                  <a:lnTo>
                    <a:pt x="775" y="5016"/>
                  </a:lnTo>
                  <a:lnTo>
                    <a:pt x="821" y="5022"/>
                  </a:lnTo>
                  <a:lnTo>
                    <a:pt x="867" y="5025"/>
                  </a:lnTo>
                  <a:lnTo>
                    <a:pt x="914" y="5027"/>
                  </a:lnTo>
                  <a:lnTo>
                    <a:pt x="4113" y="5027"/>
                  </a:lnTo>
                  <a:lnTo>
                    <a:pt x="4160" y="5025"/>
                  </a:lnTo>
                  <a:lnTo>
                    <a:pt x="4206" y="5022"/>
                  </a:lnTo>
                  <a:lnTo>
                    <a:pt x="4252" y="5016"/>
                  </a:lnTo>
                  <a:lnTo>
                    <a:pt x="4297" y="5008"/>
                  </a:lnTo>
                  <a:lnTo>
                    <a:pt x="4342" y="4999"/>
                  </a:lnTo>
                  <a:lnTo>
                    <a:pt x="4384" y="4986"/>
                  </a:lnTo>
                  <a:lnTo>
                    <a:pt x="4427" y="4971"/>
                  </a:lnTo>
                  <a:lnTo>
                    <a:pt x="4469" y="4955"/>
                  </a:lnTo>
                  <a:lnTo>
                    <a:pt x="4509" y="4937"/>
                  </a:lnTo>
                  <a:lnTo>
                    <a:pt x="4548" y="4917"/>
                  </a:lnTo>
                  <a:lnTo>
                    <a:pt x="4587" y="4895"/>
                  </a:lnTo>
                  <a:lnTo>
                    <a:pt x="4624" y="4871"/>
                  </a:lnTo>
                  <a:lnTo>
                    <a:pt x="4660" y="4846"/>
                  </a:lnTo>
                  <a:lnTo>
                    <a:pt x="4694" y="4818"/>
                  </a:lnTo>
                  <a:lnTo>
                    <a:pt x="4728" y="4789"/>
                  </a:lnTo>
                  <a:lnTo>
                    <a:pt x="4759" y="4759"/>
                  </a:lnTo>
                  <a:lnTo>
                    <a:pt x="4789" y="4728"/>
                  </a:lnTo>
                  <a:lnTo>
                    <a:pt x="4818" y="4695"/>
                  </a:lnTo>
                  <a:lnTo>
                    <a:pt x="4845" y="4660"/>
                  </a:lnTo>
                  <a:lnTo>
                    <a:pt x="4871" y="4624"/>
                  </a:lnTo>
                  <a:lnTo>
                    <a:pt x="4895" y="4588"/>
                  </a:lnTo>
                  <a:lnTo>
                    <a:pt x="4917" y="4548"/>
                  </a:lnTo>
                  <a:lnTo>
                    <a:pt x="4936" y="4509"/>
                  </a:lnTo>
                  <a:lnTo>
                    <a:pt x="4955" y="4469"/>
                  </a:lnTo>
                  <a:lnTo>
                    <a:pt x="4971" y="4427"/>
                  </a:lnTo>
                  <a:lnTo>
                    <a:pt x="4986" y="4385"/>
                  </a:lnTo>
                  <a:lnTo>
                    <a:pt x="4997" y="4341"/>
                  </a:lnTo>
                  <a:lnTo>
                    <a:pt x="5008" y="4297"/>
                  </a:lnTo>
                  <a:lnTo>
                    <a:pt x="5016" y="4252"/>
                  </a:lnTo>
                  <a:lnTo>
                    <a:pt x="5022" y="4206"/>
                  </a:lnTo>
                  <a:lnTo>
                    <a:pt x="5025" y="4160"/>
                  </a:lnTo>
                  <a:lnTo>
                    <a:pt x="5026" y="4113"/>
                  </a:lnTo>
                  <a:lnTo>
                    <a:pt x="5026" y="914"/>
                  </a:lnTo>
                  <a:lnTo>
                    <a:pt x="5025" y="867"/>
                  </a:lnTo>
                  <a:lnTo>
                    <a:pt x="5022" y="821"/>
                  </a:lnTo>
                  <a:lnTo>
                    <a:pt x="5016" y="775"/>
                  </a:lnTo>
                  <a:lnTo>
                    <a:pt x="5008" y="730"/>
                  </a:lnTo>
                  <a:lnTo>
                    <a:pt x="4997" y="686"/>
                  </a:lnTo>
                  <a:lnTo>
                    <a:pt x="4986" y="642"/>
                  </a:lnTo>
                  <a:lnTo>
                    <a:pt x="4971" y="599"/>
                  </a:lnTo>
                  <a:lnTo>
                    <a:pt x="4955" y="558"/>
                  </a:lnTo>
                  <a:lnTo>
                    <a:pt x="4936" y="518"/>
                  </a:lnTo>
                  <a:lnTo>
                    <a:pt x="4917" y="478"/>
                  </a:lnTo>
                  <a:lnTo>
                    <a:pt x="4895" y="440"/>
                  </a:lnTo>
                  <a:lnTo>
                    <a:pt x="4871" y="404"/>
                  </a:lnTo>
                  <a:lnTo>
                    <a:pt x="4845" y="368"/>
                  </a:lnTo>
                  <a:lnTo>
                    <a:pt x="4818" y="333"/>
                  </a:lnTo>
                  <a:lnTo>
                    <a:pt x="4789" y="300"/>
                  </a:lnTo>
                  <a:lnTo>
                    <a:pt x="4759" y="268"/>
                  </a:lnTo>
                  <a:lnTo>
                    <a:pt x="4728" y="238"/>
                  </a:lnTo>
                  <a:lnTo>
                    <a:pt x="4694" y="209"/>
                  </a:lnTo>
                  <a:lnTo>
                    <a:pt x="4660" y="182"/>
                  </a:lnTo>
                  <a:lnTo>
                    <a:pt x="4624" y="156"/>
                  </a:lnTo>
                  <a:lnTo>
                    <a:pt x="4587" y="133"/>
                  </a:lnTo>
                  <a:lnTo>
                    <a:pt x="4548" y="111"/>
                  </a:lnTo>
                  <a:lnTo>
                    <a:pt x="4509" y="90"/>
                  </a:lnTo>
                  <a:lnTo>
                    <a:pt x="4469" y="72"/>
                  </a:lnTo>
                  <a:lnTo>
                    <a:pt x="4427" y="56"/>
                  </a:lnTo>
                  <a:lnTo>
                    <a:pt x="4384" y="42"/>
                  </a:lnTo>
                  <a:lnTo>
                    <a:pt x="4342" y="29"/>
                  </a:lnTo>
                  <a:lnTo>
                    <a:pt x="4297" y="19"/>
                  </a:lnTo>
                  <a:lnTo>
                    <a:pt x="4252" y="11"/>
                  </a:lnTo>
                  <a:lnTo>
                    <a:pt x="4206" y="5"/>
                  </a:lnTo>
                  <a:lnTo>
                    <a:pt x="4160" y="1"/>
                  </a:lnTo>
                  <a:lnTo>
                    <a:pt x="4113" y="0"/>
                  </a:lnTo>
                  <a:close/>
                  <a:moveTo>
                    <a:pt x="4114" y="2971"/>
                  </a:moveTo>
                  <a:lnTo>
                    <a:pt x="2971" y="2971"/>
                  </a:lnTo>
                  <a:lnTo>
                    <a:pt x="2971" y="4114"/>
                  </a:lnTo>
                  <a:lnTo>
                    <a:pt x="2057" y="4114"/>
                  </a:lnTo>
                  <a:lnTo>
                    <a:pt x="2057" y="2971"/>
                  </a:lnTo>
                  <a:lnTo>
                    <a:pt x="914" y="2971"/>
                  </a:lnTo>
                  <a:lnTo>
                    <a:pt x="914" y="2057"/>
                  </a:lnTo>
                  <a:lnTo>
                    <a:pt x="2057" y="2057"/>
                  </a:lnTo>
                  <a:lnTo>
                    <a:pt x="2057" y="914"/>
                  </a:lnTo>
                  <a:lnTo>
                    <a:pt x="2971" y="914"/>
                  </a:lnTo>
                  <a:lnTo>
                    <a:pt x="2971" y="2057"/>
                  </a:lnTo>
                  <a:lnTo>
                    <a:pt x="4114" y="2057"/>
                  </a:lnTo>
                  <a:lnTo>
                    <a:pt x="4114" y="29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3E83D3-CBEF-4914-8C78-C2CBB2E7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三、护理措施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85E9A3-7F3A-4388-AFF4-5E9B2F4FD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EC7EF82-449D-475B-959D-D302A1298E0A}"/>
              </a:ext>
            </a:extLst>
          </p:cNvPr>
          <p:cNvSpPr txBox="1"/>
          <p:nvPr/>
        </p:nvSpPr>
        <p:spPr>
          <a:xfrm>
            <a:off x="1547664" y="994003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（五）健康教育</a:t>
            </a:r>
          </a:p>
        </p:txBody>
      </p:sp>
      <p:sp>
        <p:nvSpPr>
          <p:cNvPr id="8" name="太阳形 7">
            <a:extLst>
              <a:ext uri="{FF2B5EF4-FFF2-40B4-BE49-F238E27FC236}">
                <a16:creationId xmlns:a16="http://schemas.microsoft.com/office/drawing/2014/main" id="{63148849-33D2-4B49-8A32-46916107B0FC}"/>
              </a:ext>
            </a:extLst>
          </p:cNvPr>
          <p:cNvSpPr/>
          <p:nvPr/>
        </p:nvSpPr>
        <p:spPr>
          <a:xfrm>
            <a:off x="1115616" y="817974"/>
            <a:ext cx="576064" cy="531169"/>
          </a:xfrm>
          <a:prstGeom prst="sun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FC63E9D6-5BE3-44CD-8E4A-E6D34836A57E}"/>
              </a:ext>
            </a:extLst>
          </p:cNvPr>
          <p:cNvCxnSpPr/>
          <p:nvPr/>
        </p:nvCxnSpPr>
        <p:spPr>
          <a:xfrm>
            <a:off x="1043608" y="1563638"/>
            <a:ext cx="4608512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BD5BA06-0688-41E3-9599-BD8951189135}"/>
              </a:ext>
            </a:extLst>
          </p:cNvPr>
          <p:cNvSpPr/>
          <p:nvPr/>
        </p:nvSpPr>
        <p:spPr>
          <a:xfrm>
            <a:off x="5796136" y="1631698"/>
            <a:ext cx="3024336" cy="2999706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E6FE951-FD95-451D-8334-C696B987EDE3}"/>
              </a:ext>
            </a:extLst>
          </p:cNvPr>
          <p:cNvSpPr txBox="1"/>
          <p:nvPr/>
        </p:nvSpPr>
        <p:spPr>
          <a:xfrm>
            <a:off x="5868144" y="1995686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根据病人情况，选择合适的健康宣教内容。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070CE6-FCD5-4D72-9427-CCE156B0E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5" y="1804292"/>
            <a:ext cx="4009656" cy="299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AD87F4-066B-4DC0-8A09-E29BC066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四、护理评价</a:t>
            </a:r>
            <a:endParaRPr lang="zh-CN" altLang="en-US" sz="32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759A2C7-3E7B-4E56-8DB7-F79F4C1DD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41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5E22756-5A68-4393-A759-D0C3EFDE13C7}"/>
              </a:ext>
            </a:extLst>
          </p:cNvPr>
          <p:cNvGrpSpPr/>
          <p:nvPr/>
        </p:nvGrpSpPr>
        <p:grpSpPr>
          <a:xfrm>
            <a:off x="3536453" y="1275606"/>
            <a:ext cx="5009114" cy="2736304"/>
            <a:chOff x="931039" y="1419622"/>
            <a:chExt cx="5009114" cy="273630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7121CA83-5673-4B54-8FE1-FF8499BB21D0}"/>
                </a:ext>
              </a:extLst>
            </p:cNvPr>
            <p:cNvSpPr/>
            <p:nvPr/>
          </p:nvSpPr>
          <p:spPr>
            <a:xfrm>
              <a:off x="931039" y="1419622"/>
              <a:ext cx="5009114" cy="2736304"/>
            </a:xfrm>
            <a:prstGeom prst="round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AB28535-5631-44FC-8D37-3E9B53D1CDBC}"/>
                </a:ext>
              </a:extLst>
            </p:cNvPr>
            <p:cNvSpPr txBox="1"/>
            <p:nvPr/>
          </p:nvSpPr>
          <p:spPr>
            <a:xfrm>
              <a:off x="1097624" y="1563638"/>
              <a:ext cx="4824536" cy="224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</a:rPr>
                <a:t>重返正常生活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</a:rPr>
                <a:t>疼痛感觉减轻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</a:rPr>
                <a:t>焦虑得到缓解，睡眠质量改善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</a:rPr>
                <a:t>对疼痛的适应能力增强</a:t>
              </a:r>
              <a:endParaRPr lang="en-US" altLang="zh-CN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7" name="图片 6" descr="图片包含 游戏机, 画, 标志&#10;&#10;描述已自动生成">
            <a:extLst>
              <a:ext uri="{FF2B5EF4-FFF2-40B4-BE49-F238E27FC236}">
                <a16:creationId xmlns:a16="http://schemas.microsoft.com/office/drawing/2014/main" id="{BB5A96BE-732A-426D-98C2-8751C5927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5566"/>
            <a:ext cx="374441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67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0"/>
          <p:cNvSpPr>
            <a:spLocks noChangeAspect="1"/>
          </p:cNvSpPr>
          <p:nvPr/>
        </p:nvSpPr>
        <p:spPr>
          <a:xfrm>
            <a:off x="3905300" y="987640"/>
            <a:ext cx="1257200" cy="1370593"/>
          </a:xfrm>
          <a:custGeom>
            <a:avLst/>
            <a:gdLst>
              <a:gd name="connsiteX0" fmla="*/ 653528 w 1305333"/>
              <a:gd name="connsiteY0" fmla="*/ 0 h 1424419"/>
              <a:gd name="connsiteX1" fmla="*/ 757287 w 1305333"/>
              <a:gd name="connsiteY1" fmla="*/ 32444 h 1424419"/>
              <a:gd name="connsiteX2" fmla="*/ 1206876 w 1305333"/>
              <a:gd name="connsiteY2" fmla="*/ 284945 h 1424419"/>
              <a:gd name="connsiteX3" fmla="*/ 1233464 w 1305333"/>
              <a:gd name="connsiteY3" fmla="*/ 306775 h 1424419"/>
              <a:gd name="connsiteX4" fmla="*/ 1299728 w 1305333"/>
              <a:gd name="connsiteY4" fmla="*/ 452301 h 1424419"/>
              <a:gd name="connsiteX5" fmla="*/ 1303099 w 1305333"/>
              <a:gd name="connsiteY5" fmla="*/ 495558 h 1424419"/>
              <a:gd name="connsiteX6" fmla="*/ 1303099 w 1305333"/>
              <a:gd name="connsiteY6" fmla="*/ 952393 h 1424419"/>
              <a:gd name="connsiteX7" fmla="*/ 1299356 w 1305333"/>
              <a:gd name="connsiteY7" fmla="*/ 974248 h 1424419"/>
              <a:gd name="connsiteX8" fmla="*/ 1193590 w 1305333"/>
              <a:gd name="connsiteY8" fmla="*/ 1159518 h 1424419"/>
              <a:gd name="connsiteX9" fmla="*/ 1188747 w 1305333"/>
              <a:gd name="connsiteY9" fmla="*/ 1163476 h 1424419"/>
              <a:gd name="connsiteX10" fmla="*/ 792288 w 1305333"/>
              <a:gd name="connsiteY10" fmla="*/ 1385653 h 1424419"/>
              <a:gd name="connsiteX11" fmla="*/ 522686 w 1305333"/>
              <a:gd name="connsiteY11" fmla="*/ 1384922 h 1424419"/>
              <a:gd name="connsiteX12" fmla="*/ 80344 w 1305333"/>
              <a:gd name="connsiteY12" fmla="*/ 1139323 h 1424419"/>
              <a:gd name="connsiteX13" fmla="*/ 68397 w 1305333"/>
              <a:gd name="connsiteY13" fmla="*/ 1130059 h 1424419"/>
              <a:gd name="connsiteX14" fmla="*/ 667 w 1305333"/>
              <a:gd name="connsiteY14" fmla="*/ 999105 h 1424419"/>
              <a:gd name="connsiteX15" fmla="*/ 0 w 1305333"/>
              <a:gd name="connsiteY15" fmla="*/ 972364 h 1424419"/>
              <a:gd name="connsiteX16" fmla="*/ 2496 w 1305333"/>
              <a:gd name="connsiteY16" fmla="*/ 463106 h 1424419"/>
              <a:gd name="connsiteX17" fmla="*/ 2458 w 1305333"/>
              <a:gd name="connsiteY17" fmla="*/ 429563 h 1424419"/>
              <a:gd name="connsiteX18" fmla="*/ 75248 w 1305333"/>
              <a:gd name="connsiteY18" fmla="*/ 303202 h 1424419"/>
              <a:gd name="connsiteX19" fmla="*/ 103465 w 1305333"/>
              <a:gd name="connsiteY19" fmla="*/ 288252 h 1424419"/>
              <a:gd name="connsiteX20" fmla="*/ 541533 w 1305333"/>
              <a:gd name="connsiteY20" fmla="*/ 38110 h 1424419"/>
              <a:gd name="connsiteX21" fmla="*/ 653528 w 1305333"/>
              <a:gd name="connsiteY21" fmla="*/ 0 h 1424419"/>
              <a:gd name="connsiteX0-1" fmla="*/ 653528 w 1305333"/>
              <a:gd name="connsiteY0-2" fmla="*/ 0 h 1424419"/>
              <a:gd name="connsiteX1-3" fmla="*/ 757287 w 1305333"/>
              <a:gd name="connsiteY1-4" fmla="*/ 32444 h 1424419"/>
              <a:gd name="connsiteX2-5" fmla="*/ 1206876 w 1305333"/>
              <a:gd name="connsiteY2-6" fmla="*/ 284945 h 1424419"/>
              <a:gd name="connsiteX3-7" fmla="*/ 1233464 w 1305333"/>
              <a:gd name="connsiteY3-8" fmla="*/ 306775 h 1424419"/>
              <a:gd name="connsiteX4-9" fmla="*/ 1301712 w 1305333"/>
              <a:gd name="connsiteY4-10" fmla="*/ 442384 h 1424419"/>
              <a:gd name="connsiteX5-11" fmla="*/ 1303099 w 1305333"/>
              <a:gd name="connsiteY5-12" fmla="*/ 495558 h 1424419"/>
              <a:gd name="connsiteX6-13" fmla="*/ 1303099 w 1305333"/>
              <a:gd name="connsiteY6-14" fmla="*/ 952393 h 1424419"/>
              <a:gd name="connsiteX7-15" fmla="*/ 1299356 w 1305333"/>
              <a:gd name="connsiteY7-16" fmla="*/ 974248 h 1424419"/>
              <a:gd name="connsiteX8-17" fmla="*/ 1193590 w 1305333"/>
              <a:gd name="connsiteY8-18" fmla="*/ 1159518 h 1424419"/>
              <a:gd name="connsiteX9-19" fmla="*/ 1188747 w 1305333"/>
              <a:gd name="connsiteY9-20" fmla="*/ 1163476 h 1424419"/>
              <a:gd name="connsiteX10-21" fmla="*/ 792288 w 1305333"/>
              <a:gd name="connsiteY10-22" fmla="*/ 1385653 h 1424419"/>
              <a:gd name="connsiteX11-23" fmla="*/ 522686 w 1305333"/>
              <a:gd name="connsiteY11-24" fmla="*/ 1384922 h 1424419"/>
              <a:gd name="connsiteX12-25" fmla="*/ 80344 w 1305333"/>
              <a:gd name="connsiteY12-26" fmla="*/ 1139323 h 1424419"/>
              <a:gd name="connsiteX13-27" fmla="*/ 68397 w 1305333"/>
              <a:gd name="connsiteY13-28" fmla="*/ 1130059 h 1424419"/>
              <a:gd name="connsiteX14-29" fmla="*/ 667 w 1305333"/>
              <a:gd name="connsiteY14-30" fmla="*/ 999105 h 1424419"/>
              <a:gd name="connsiteX15-31" fmla="*/ 0 w 1305333"/>
              <a:gd name="connsiteY15-32" fmla="*/ 972364 h 1424419"/>
              <a:gd name="connsiteX16-33" fmla="*/ 2496 w 1305333"/>
              <a:gd name="connsiteY16-34" fmla="*/ 463106 h 1424419"/>
              <a:gd name="connsiteX17-35" fmla="*/ 2458 w 1305333"/>
              <a:gd name="connsiteY17-36" fmla="*/ 429563 h 1424419"/>
              <a:gd name="connsiteX18-37" fmla="*/ 75248 w 1305333"/>
              <a:gd name="connsiteY18-38" fmla="*/ 303202 h 1424419"/>
              <a:gd name="connsiteX19-39" fmla="*/ 103465 w 1305333"/>
              <a:gd name="connsiteY19-40" fmla="*/ 288252 h 1424419"/>
              <a:gd name="connsiteX20-41" fmla="*/ 541533 w 1305333"/>
              <a:gd name="connsiteY20-42" fmla="*/ 38110 h 1424419"/>
              <a:gd name="connsiteX21-43" fmla="*/ 653528 w 1305333"/>
              <a:gd name="connsiteY21-44" fmla="*/ 0 h 1424419"/>
              <a:gd name="connsiteX0-45" fmla="*/ 653528 w 1305333"/>
              <a:gd name="connsiteY0-46" fmla="*/ 0 h 1424419"/>
              <a:gd name="connsiteX1-47" fmla="*/ 757287 w 1305333"/>
              <a:gd name="connsiteY1-48" fmla="*/ 32444 h 1424419"/>
              <a:gd name="connsiteX2-49" fmla="*/ 1206876 w 1305333"/>
              <a:gd name="connsiteY2-50" fmla="*/ 284945 h 1424419"/>
              <a:gd name="connsiteX3-51" fmla="*/ 1233464 w 1305333"/>
              <a:gd name="connsiteY3-52" fmla="*/ 306775 h 1424419"/>
              <a:gd name="connsiteX4-53" fmla="*/ 1301712 w 1305333"/>
              <a:gd name="connsiteY4-54" fmla="*/ 442384 h 1424419"/>
              <a:gd name="connsiteX5-55" fmla="*/ 1303099 w 1305333"/>
              <a:gd name="connsiteY5-56" fmla="*/ 495558 h 1424419"/>
              <a:gd name="connsiteX6-57" fmla="*/ 1303099 w 1305333"/>
              <a:gd name="connsiteY6-58" fmla="*/ 952393 h 1424419"/>
              <a:gd name="connsiteX7-59" fmla="*/ 1299356 w 1305333"/>
              <a:gd name="connsiteY7-60" fmla="*/ 974248 h 1424419"/>
              <a:gd name="connsiteX8-61" fmla="*/ 1193590 w 1305333"/>
              <a:gd name="connsiteY8-62" fmla="*/ 1159518 h 1424419"/>
              <a:gd name="connsiteX9-63" fmla="*/ 1188747 w 1305333"/>
              <a:gd name="connsiteY9-64" fmla="*/ 1163476 h 1424419"/>
              <a:gd name="connsiteX10-65" fmla="*/ 792288 w 1305333"/>
              <a:gd name="connsiteY10-66" fmla="*/ 1385653 h 1424419"/>
              <a:gd name="connsiteX11-67" fmla="*/ 522686 w 1305333"/>
              <a:gd name="connsiteY11-68" fmla="*/ 1384922 h 1424419"/>
              <a:gd name="connsiteX12-69" fmla="*/ 80344 w 1305333"/>
              <a:gd name="connsiteY12-70" fmla="*/ 1139323 h 1424419"/>
              <a:gd name="connsiteX13-71" fmla="*/ 68397 w 1305333"/>
              <a:gd name="connsiteY13-72" fmla="*/ 1130059 h 1424419"/>
              <a:gd name="connsiteX14-73" fmla="*/ 667 w 1305333"/>
              <a:gd name="connsiteY14-74" fmla="*/ 999105 h 1424419"/>
              <a:gd name="connsiteX15-75" fmla="*/ 0 w 1305333"/>
              <a:gd name="connsiteY15-76" fmla="*/ 972364 h 1424419"/>
              <a:gd name="connsiteX16-77" fmla="*/ 2496 w 1305333"/>
              <a:gd name="connsiteY16-78" fmla="*/ 463106 h 1424419"/>
              <a:gd name="connsiteX17-79" fmla="*/ 2458 w 1305333"/>
              <a:gd name="connsiteY17-80" fmla="*/ 429563 h 1424419"/>
              <a:gd name="connsiteX18-81" fmla="*/ 75248 w 1305333"/>
              <a:gd name="connsiteY18-82" fmla="*/ 303202 h 1424419"/>
              <a:gd name="connsiteX19-83" fmla="*/ 103465 w 1305333"/>
              <a:gd name="connsiteY19-84" fmla="*/ 288252 h 1424419"/>
              <a:gd name="connsiteX20-85" fmla="*/ 541533 w 1305333"/>
              <a:gd name="connsiteY20-86" fmla="*/ 38110 h 1424419"/>
              <a:gd name="connsiteX21-87" fmla="*/ 653528 w 1305333"/>
              <a:gd name="connsiteY21-88" fmla="*/ 0 h 1424419"/>
              <a:gd name="connsiteX0-89" fmla="*/ 653528 w 1306046"/>
              <a:gd name="connsiteY0-90" fmla="*/ 0 h 1424419"/>
              <a:gd name="connsiteX1-91" fmla="*/ 757287 w 1306046"/>
              <a:gd name="connsiteY1-92" fmla="*/ 32444 h 1424419"/>
              <a:gd name="connsiteX2-93" fmla="*/ 1206876 w 1306046"/>
              <a:gd name="connsiteY2-94" fmla="*/ 284945 h 1424419"/>
              <a:gd name="connsiteX3-95" fmla="*/ 1233464 w 1306046"/>
              <a:gd name="connsiteY3-96" fmla="*/ 306775 h 1424419"/>
              <a:gd name="connsiteX4-97" fmla="*/ 1301712 w 1306046"/>
              <a:gd name="connsiteY4-98" fmla="*/ 442384 h 1424419"/>
              <a:gd name="connsiteX5-99" fmla="*/ 1303099 w 1306046"/>
              <a:gd name="connsiteY5-100" fmla="*/ 495558 h 1424419"/>
              <a:gd name="connsiteX6-101" fmla="*/ 1303099 w 1306046"/>
              <a:gd name="connsiteY6-102" fmla="*/ 952393 h 1424419"/>
              <a:gd name="connsiteX7-103" fmla="*/ 1305306 w 1306046"/>
              <a:gd name="connsiteY7-104" fmla="*/ 990115 h 1424419"/>
              <a:gd name="connsiteX8-105" fmla="*/ 1193590 w 1306046"/>
              <a:gd name="connsiteY8-106" fmla="*/ 1159518 h 1424419"/>
              <a:gd name="connsiteX9-107" fmla="*/ 1188747 w 1306046"/>
              <a:gd name="connsiteY9-108" fmla="*/ 1163476 h 1424419"/>
              <a:gd name="connsiteX10-109" fmla="*/ 792288 w 1306046"/>
              <a:gd name="connsiteY10-110" fmla="*/ 1385653 h 1424419"/>
              <a:gd name="connsiteX11-111" fmla="*/ 522686 w 1306046"/>
              <a:gd name="connsiteY11-112" fmla="*/ 1384922 h 1424419"/>
              <a:gd name="connsiteX12-113" fmla="*/ 80344 w 1306046"/>
              <a:gd name="connsiteY12-114" fmla="*/ 1139323 h 1424419"/>
              <a:gd name="connsiteX13-115" fmla="*/ 68397 w 1306046"/>
              <a:gd name="connsiteY13-116" fmla="*/ 1130059 h 1424419"/>
              <a:gd name="connsiteX14-117" fmla="*/ 667 w 1306046"/>
              <a:gd name="connsiteY14-118" fmla="*/ 999105 h 1424419"/>
              <a:gd name="connsiteX15-119" fmla="*/ 0 w 1306046"/>
              <a:gd name="connsiteY15-120" fmla="*/ 972364 h 1424419"/>
              <a:gd name="connsiteX16-121" fmla="*/ 2496 w 1306046"/>
              <a:gd name="connsiteY16-122" fmla="*/ 463106 h 1424419"/>
              <a:gd name="connsiteX17-123" fmla="*/ 2458 w 1306046"/>
              <a:gd name="connsiteY17-124" fmla="*/ 429563 h 1424419"/>
              <a:gd name="connsiteX18-125" fmla="*/ 75248 w 1306046"/>
              <a:gd name="connsiteY18-126" fmla="*/ 303202 h 1424419"/>
              <a:gd name="connsiteX19-127" fmla="*/ 103465 w 1306046"/>
              <a:gd name="connsiteY19-128" fmla="*/ 288252 h 1424419"/>
              <a:gd name="connsiteX20-129" fmla="*/ 541533 w 1306046"/>
              <a:gd name="connsiteY20-130" fmla="*/ 38110 h 1424419"/>
              <a:gd name="connsiteX21-131" fmla="*/ 653528 w 1306046"/>
              <a:gd name="connsiteY21-132" fmla="*/ 0 h 1424419"/>
              <a:gd name="connsiteX0-133" fmla="*/ 653528 w 1305333"/>
              <a:gd name="connsiteY0-134" fmla="*/ 0 h 1424419"/>
              <a:gd name="connsiteX1-135" fmla="*/ 757287 w 1305333"/>
              <a:gd name="connsiteY1-136" fmla="*/ 32444 h 1424419"/>
              <a:gd name="connsiteX2-137" fmla="*/ 1206876 w 1305333"/>
              <a:gd name="connsiteY2-138" fmla="*/ 284945 h 1424419"/>
              <a:gd name="connsiteX3-139" fmla="*/ 1233464 w 1305333"/>
              <a:gd name="connsiteY3-140" fmla="*/ 306775 h 1424419"/>
              <a:gd name="connsiteX4-141" fmla="*/ 1301712 w 1305333"/>
              <a:gd name="connsiteY4-142" fmla="*/ 442384 h 1424419"/>
              <a:gd name="connsiteX5-143" fmla="*/ 1303099 w 1305333"/>
              <a:gd name="connsiteY5-144" fmla="*/ 495558 h 1424419"/>
              <a:gd name="connsiteX6-145" fmla="*/ 1303099 w 1305333"/>
              <a:gd name="connsiteY6-146" fmla="*/ 952393 h 1424419"/>
              <a:gd name="connsiteX7-147" fmla="*/ 1305306 w 1305333"/>
              <a:gd name="connsiteY7-148" fmla="*/ 990115 h 1424419"/>
              <a:gd name="connsiteX8-149" fmla="*/ 1193590 w 1305333"/>
              <a:gd name="connsiteY8-150" fmla="*/ 1159518 h 1424419"/>
              <a:gd name="connsiteX9-151" fmla="*/ 1188747 w 1305333"/>
              <a:gd name="connsiteY9-152" fmla="*/ 1163476 h 1424419"/>
              <a:gd name="connsiteX10-153" fmla="*/ 792288 w 1305333"/>
              <a:gd name="connsiteY10-154" fmla="*/ 1385653 h 1424419"/>
              <a:gd name="connsiteX11-155" fmla="*/ 522686 w 1305333"/>
              <a:gd name="connsiteY11-156" fmla="*/ 1384922 h 1424419"/>
              <a:gd name="connsiteX12-157" fmla="*/ 80344 w 1305333"/>
              <a:gd name="connsiteY12-158" fmla="*/ 1139323 h 1424419"/>
              <a:gd name="connsiteX13-159" fmla="*/ 68397 w 1305333"/>
              <a:gd name="connsiteY13-160" fmla="*/ 1130059 h 1424419"/>
              <a:gd name="connsiteX14-161" fmla="*/ 667 w 1305333"/>
              <a:gd name="connsiteY14-162" fmla="*/ 999105 h 1424419"/>
              <a:gd name="connsiteX15-163" fmla="*/ 0 w 1305333"/>
              <a:gd name="connsiteY15-164" fmla="*/ 972364 h 1424419"/>
              <a:gd name="connsiteX16-165" fmla="*/ 2496 w 1305333"/>
              <a:gd name="connsiteY16-166" fmla="*/ 463106 h 1424419"/>
              <a:gd name="connsiteX17-167" fmla="*/ 2458 w 1305333"/>
              <a:gd name="connsiteY17-168" fmla="*/ 429563 h 1424419"/>
              <a:gd name="connsiteX18-169" fmla="*/ 75248 w 1305333"/>
              <a:gd name="connsiteY18-170" fmla="*/ 303202 h 1424419"/>
              <a:gd name="connsiteX19-171" fmla="*/ 103465 w 1305333"/>
              <a:gd name="connsiteY19-172" fmla="*/ 288252 h 1424419"/>
              <a:gd name="connsiteX20-173" fmla="*/ 541533 w 1305333"/>
              <a:gd name="connsiteY20-174" fmla="*/ 38110 h 1424419"/>
              <a:gd name="connsiteX21-175" fmla="*/ 653528 w 1305333"/>
              <a:gd name="connsiteY21-176" fmla="*/ 0 h 1424419"/>
              <a:gd name="connsiteX0-177" fmla="*/ 653528 w 1305333"/>
              <a:gd name="connsiteY0-178" fmla="*/ 0 h 1424419"/>
              <a:gd name="connsiteX1-179" fmla="*/ 757287 w 1305333"/>
              <a:gd name="connsiteY1-180" fmla="*/ 32444 h 1424419"/>
              <a:gd name="connsiteX2-181" fmla="*/ 1206876 w 1305333"/>
              <a:gd name="connsiteY2-182" fmla="*/ 284945 h 1424419"/>
              <a:gd name="connsiteX3-183" fmla="*/ 1233464 w 1305333"/>
              <a:gd name="connsiteY3-184" fmla="*/ 306775 h 1424419"/>
              <a:gd name="connsiteX4-185" fmla="*/ 1301712 w 1305333"/>
              <a:gd name="connsiteY4-186" fmla="*/ 442384 h 1424419"/>
              <a:gd name="connsiteX5-187" fmla="*/ 1303099 w 1305333"/>
              <a:gd name="connsiteY5-188" fmla="*/ 495558 h 1424419"/>
              <a:gd name="connsiteX6-189" fmla="*/ 1303099 w 1305333"/>
              <a:gd name="connsiteY6-190" fmla="*/ 952393 h 1424419"/>
              <a:gd name="connsiteX7-191" fmla="*/ 1305306 w 1305333"/>
              <a:gd name="connsiteY7-192" fmla="*/ 990115 h 1424419"/>
              <a:gd name="connsiteX8-193" fmla="*/ 1193590 w 1305333"/>
              <a:gd name="connsiteY8-194" fmla="*/ 1159518 h 1424419"/>
              <a:gd name="connsiteX9-195" fmla="*/ 1172881 w 1305333"/>
              <a:gd name="connsiteY9-196" fmla="*/ 1179342 h 1424419"/>
              <a:gd name="connsiteX10-197" fmla="*/ 792288 w 1305333"/>
              <a:gd name="connsiteY10-198" fmla="*/ 1385653 h 1424419"/>
              <a:gd name="connsiteX11-199" fmla="*/ 522686 w 1305333"/>
              <a:gd name="connsiteY11-200" fmla="*/ 1384922 h 1424419"/>
              <a:gd name="connsiteX12-201" fmla="*/ 80344 w 1305333"/>
              <a:gd name="connsiteY12-202" fmla="*/ 1139323 h 1424419"/>
              <a:gd name="connsiteX13-203" fmla="*/ 68397 w 1305333"/>
              <a:gd name="connsiteY13-204" fmla="*/ 1130059 h 1424419"/>
              <a:gd name="connsiteX14-205" fmla="*/ 667 w 1305333"/>
              <a:gd name="connsiteY14-206" fmla="*/ 999105 h 1424419"/>
              <a:gd name="connsiteX15-207" fmla="*/ 0 w 1305333"/>
              <a:gd name="connsiteY15-208" fmla="*/ 972364 h 1424419"/>
              <a:gd name="connsiteX16-209" fmla="*/ 2496 w 1305333"/>
              <a:gd name="connsiteY16-210" fmla="*/ 463106 h 1424419"/>
              <a:gd name="connsiteX17-211" fmla="*/ 2458 w 1305333"/>
              <a:gd name="connsiteY17-212" fmla="*/ 429563 h 1424419"/>
              <a:gd name="connsiteX18-213" fmla="*/ 75248 w 1305333"/>
              <a:gd name="connsiteY18-214" fmla="*/ 303202 h 1424419"/>
              <a:gd name="connsiteX19-215" fmla="*/ 103465 w 1305333"/>
              <a:gd name="connsiteY19-216" fmla="*/ 288252 h 1424419"/>
              <a:gd name="connsiteX20-217" fmla="*/ 541533 w 1305333"/>
              <a:gd name="connsiteY20-218" fmla="*/ 38110 h 1424419"/>
              <a:gd name="connsiteX21-219" fmla="*/ 653528 w 1305333"/>
              <a:gd name="connsiteY21-220" fmla="*/ 0 h 1424419"/>
              <a:gd name="connsiteX0-221" fmla="*/ 653528 w 1305333"/>
              <a:gd name="connsiteY0-222" fmla="*/ 0 h 1424419"/>
              <a:gd name="connsiteX1-223" fmla="*/ 757287 w 1305333"/>
              <a:gd name="connsiteY1-224" fmla="*/ 32444 h 1424419"/>
              <a:gd name="connsiteX2-225" fmla="*/ 1206876 w 1305333"/>
              <a:gd name="connsiteY2-226" fmla="*/ 284945 h 1424419"/>
              <a:gd name="connsiteX3-227" fmla="*/ 1233464 w 1305333"/>
              <a:gd name="connsiteY3-228" fmla="*/ 306775 h 1424419"/>
              <a:gd name="connsiteX4-229" fmla="*/ 1301712 w 1305333"/>
              <a:gd name="connsiteY4-230" fmla="*/ 442384 h 1424419"/>
              <a:gd name="connsiteX5-231" fmla="*/ 1303099 w 1305333"/>
              <a:gd name="connsiteY5-232" fmla="*/ 495558 h 1424419"/>
              <a:gd name="connsiteX6-233" fmla="*/ 1303099 w 1305333"/>
              <a:gd name="connsiteY6-234" fmla="*/ 952393 h 1424419"/>
              <a:gd name="connsiteX7-235" fmla="*/ 1305306 w 1305333"/>
              <a:gd name="connsiteY7-236" fmla="*/ 990115 h 1424419"/>
              <a:gd name="connsiteX8-237" fmla="*/ 1193590 w 1305333"/>
              <a:gd name="connsiteY8-238" fmla="*/ 1159518 h 1424419"/>
              <a:gd name="connsiteX9-239" fmla="*/ 1172881 w 1305333"/>
              <a:gd name="connsiteY9-240" fmla="*/ 1179342 h 1424419"/>
              <a:gd name="connsiteX10-241" fmla="*/ 792288 w 1305333"/>
              <a:gd name="connsiteY10-242" fmla="*/ 1385653 h 1424419"/>
              <a:gd name="connsiteX11-243" fmla="*/ 522686 w 1305333"/>
              <a:gd name="connsiteY11-244" fmla="*/ 1384922 h 1424419"/>
              <a:gd name="connsiteX12-245" fmla="*/ 80344 w 1305333"/>
              <a:gd name="connsiteY12-246" fmla="*/ 1139323 h 1424419"/>
              <a:gd name="connsiteX13-247" fmla="*/ 68397 w 1305333"/>
              <a:gd name="connsiteY13-248" fmla="*/ 1130059 h 1424419"/>
              <a:gd name="connsiteX14-249" fmla="*/ 667 w 1305333"/>
              <a:gd name="connsiteY14-250" fmla="*/ 999105 h 1424419"/>
              <a:gd name="connsiteX15-251" fmla="*/ 0 w 1305333"/>
              <a:gd name="connsiteY15-252" fmla="*/ 972364 h 1424419"/>
              <a:gd name="connsiteX16-253" fmla="*/ 2496 w 1305333"/>
              <a:gd name="connsiteY16-254" fmla="*/ 463106 h 1424419"/>
              <a:gd name="connsiteX17-255" fmla="*/ 2458 w 1305333"/>
              <a:gd name="connsiteY17-256" fmla="*/ 429563 h 1424419"/>
              <a:gd name="connsiteX18-257" fmla="*/ 75248 w 1305333"/>
              <a:gd name="connsiteY18-258" fmla="*/ 303202 h 1424419"/>
              <a:gd name="connsiteX19-259" fmla="*/ 103465 w 1305333"/>
              <a:gd name="connsiteY19-260" fmla="*/ 288252 h 1424419"/>
              <a:gd name="connsiteX20-261" fmla="*/ 541533 w 1305333"/>
              <a:gd name="connsiteY20-262" fmla="*/ 38110 h 1424419"/>
              <a:gd name="connsiteX21-263" fmla="*/ 653528 w 1305333"/>
              <a:gd name="connsiteY21-264" fmla="*/ 0 h 1424419"/>
              <a:gd name="connsiteX0-265" fmla="*/ 653528 w 1305333"/>
              <a:gd name="connsiteY0-266" fmla="*/ 0 h 1424419"/>
              <a:gd name="connsiteX1-267" fmla="*/ 757287 w 1305333"/>
              <a:gd name="connsiteY1-268" fmla="*/ 32444 h 1424419"/>
              <a:gd name="connsiteX2-269" fmla="*/ 1206876 w 1305333"/>
              <a:gd name="connsiteY2-270" fmla="*/ 284945 h 1424419"/>
              <a:gd name="connsiteX3-271" fmla="*/ 1233464 w 1305333"/>
              <a:gd name="connsiteY3-272" fmla="*/ 306775 h 1424419"/>
              <a:gd name="connsiteX4-273" fmla="*/ 1301712 w 1305333"/>
              <a:gd name="connsiteY4-274" fmla="*/ 442384 h 1424419"/>
              <a:gd name="connsiteX5-275" fmla="*/ 1303099 w 1305333"/>
              <a:gd name="connsiteY5-276" fmla="*/ 495558 h 1424419"/>
              <a:gd name="connsiteX6-277" fmla="*/ 1303099 w 1305333"/>
              <a:gd name="connsiteY6-278" fmla="*/ 952393 h 1424419"/>
              <a:gd name="connsiteX7-279" fmla="*/ 1305306 w 1305333"/>
              <a:gd name="connsiteY7-280" fmla="*/ 990115 h 1424419"/>
              <a:gd name="connsiteX8-281" fmla="*/ 1193590 w 1305333"/>
              <a:gd name="connsiteY8-282" fmla="*/ 1159518 h 1424419"/>
              <a:gd name="connsiteX9-283" fmla="*/ 1172881 w 1305333"/>
              <a:gd name="connsiteY9-284" fmla="*/ 1179342 h 1424419"/>
              <a:gd name="connsiteX10-285" fmla="*/ 792288 w 1305333"/>
              <a:gd name="connsiteY10-286" fmla="*/ 1385653 h 1424419"/>
              <a:gd name="connsiteX11-287" fmla="*/ 522686 w 1305333"/>
              <a:gd name="connsiteY11-288" fmla="*/ 1384922 h 1424419"/>
              <a:gd name="connsiteX12-289" fmla="*/ 80344 w 1305333"/>
              <a:gd name="connsiteY12-290" fmla="*/ 1139323 h 1424419"/>
              <a:gd name="connsiteX13-291" fmla="*/ 68397 w 1305333"/>
              <a:gd name="connsiteY13-292" fmla="*/ 1130059 h 1424419"/>
              <a:gd name="connsiteX14-293" fmla="*/ 667 w 1305333"/>
              <a:gd name="connsiteY14-294" fmla="*/ 999105 h 1424419"/>
              <a:gd name="connsiteX15-295" fmla="*/ 0 w 1305333"/>
              <a:gd name="connsiteY15-296" fmla="*/ 972364 h 1424419"/>
              <a:gd name="connsiteX16-297" fmla="*/ 2496 w 1305333"/>
              <a:gd name="connsiteY16-298" fmla="*/ 463106 h 1424419"/>
              <a:gd name="connsiteX17-299" fmla="*/ 2458 w 1305333"/>
              <a:gd name="connsiteY17-300" fmla="*/ 429563 h 1424419"/>
              <a:gd name="connsiteX18-301" fmla="*/ 75248 w 1305333"/>
              <a:gd name="connsiteY18-302" fmla="*/ 303202 h 1424419"/>
              <a:gd name="connsiteX19-303" fmla="*/ 103465 w 1305333"/>
              <a:gd name="connsiteY19-304" fmla="*/ 288252 h 1424419"/>
              <a:gd name="connsiteX20-305" fmla="*/ 541533 w 1305333"/>
              <a:gd name="connsiteY20-306" fmla="*/ 38110 h 1424419"/>
              <a:gd name="connsiteX21-307" fmla="*/ 653528 w 1305333"/>
              <a:gd name="connsiteY21-308" fmla="*/ 0 h 1424419"/>
              <a:gd name="connsiteX0-309" fmla="*/ 653528 w 1305333"/>
              <a:gd name="connsiteY0-310" fmla="*/ 0 h 1424419"/>
              <a:gd name="connsiteX1-311" fmla="*/ 757287 w 1305333"/>
              <a:gd name="connsiteY1-312" fmla="*/ 32444 h 1424419"/>
              <a:gd name="connsiteX2-313" fmla="*/ 1206876 w 1305333"/>
              <a:gd name="connsiteY2-314" fmla="*/ 284945 h 1424419"/>
              <a:gd name="connsiteX3-315" fmla="*/ 1233464 w 1305333"/>
              <a:gd name="connsiteY3-316" fmla="*/ 306775 h 1424419"/>
              <a:gd name="connsiteX4-317" fmla="*/ 1301712 w 1305333"/>
              <a:gd name="connsiteY4-318" fmla="*/ 442384 h 1424419"/>
              <a:gd name="connsiteX5-319" fmla="*/ 1303099 w 1305333"/>
              <a:gd name="connsiteY5-320" fmla="*/ 495558 h 1424419"/>
              <a:gd name="connsiteX6-321" fmla="*/ 1303099 w 1305333"/>
              <a:gd name="connsiteY6-322" fmla="*/ 952393 h 1424419"/>
              <a:gd name="connsiteX7-323" fmla="*/ 1305306 w 1305333"/>
              <a:gd name="connsiteY7-324" fmla="*/ 990115 h 1424419"/>
              <a:gd name="connsiteX8-325" fmla="*/ 1193590 w 1305333"/>
              <a:gd name="connsiteY8-326" fmla="*/ 1159518 h 1424419"/>
              <a:gd name="connsiteX9-327" fmla="*/ 1172881 w 1305333"/>
              <a:gd name="connsiteY9-328" fmla="*/ 1179342 h 1424419"/>
              <a:gd name="connsiteX10-329" fmla="*/ 792288 w 1305333"/>
              <a:gd name="connsiteY10-330" fmla="*/ 1385653 h 1424419"/>
              <a:gd name="connsiteX11-331" fmla="*/ 522686 w 1305333"/>
              <a:gd name="connsiteY11-332" fmla="*/ 1384922 h 1424419"/>
              <a:gd name="connsiteX12-333" fmla="*/ 80344 w 1305333"/>
              <a:gd name="connsiteY12-334" fmla="*/ 1139323 h 1424419"/>
              <a:gd name="connsiteX13-335" fmla="*/ 68397 w 1305333"/>
              <a:gd name="connsiteY13-336" fmla="*/ 1130059 h 1424419"/>
              <a:gd name="connsiteX14-337" fmla="*/ 667 w 1305333"/>
              <a:gd name="connsiteY14-338" fmla="*/ 999105 h 1424419"/>
              <a:gd name="connsiteX15-339" fmla="*/ 0 w 1305333"/>
              <a:gd name="connsiteY15-340" fmla="*/ 972364 h 1424419"/>
              <a:gd name="connsiteX16-341" fmla="*/ 2496 w 1305333"/>
              <a:gd name="connsiteY16-342" fmla="*/ 463106 h 1424419"/>
              <a:gd name="connsiteX17-343" fmla="*/ 2458 w 1305333"/>
              <a:gd name="connsiteY17-344" fmla="*/ 429563 h 1424419"/>
              <a:gd name="connsiteX18-345" fmla="*/ 75248 w 1305333"/>
              <a:gd name="connsiteY18-346" fmla="*/ 303202 h 1424419"/>
              <a:gd name="connsiteX19-347" fmla="*/ 103465 w 1305333"/>
              <a:gd name="connsiteY19-348" fmla="*/ 288252 h 1424419"/>
              <a:gd name="connsiteX20-349" fmla="*/ 541533 w 1305333"/>
              <a:gd name="connsiteY20-350" fmla="*/ 38110 h 1424419"/>
              <a:gd name="connsiteX21-351" fmla="*/ 653528 w 1305333"/>
              <a:gd name="connsiteY21-352" fmla="*/ 0 h 1424419"/>
              <a:gd name="connsiteX0-353" fmla="*/ 653528 w 1305333"/>
              <a:gd name="connsiteY0-354" fmla="*/ 0 h 1424419"/>
              <a:gd name="connsiteX1-355" fmla="*/ 757287 w 1305333"/>
              <a:gd name="connsiteY1-356" fmla="*/ 32444 h 1424419"/>
              <a:gd name="connsiteX2-357" fmla="*/ 1206876 w 1305333"/>
              <a:gd name="connsiteY2-358" fmla="*/ 284945 h 1424419"/>
              <a:gd name="connsiteX3-359" fmla="*/ 1233464 w 1305333"/>
              <a:gd name="connsiteY3-360" fmla="*/ 306775 h 1424419"/>
              <a:gd name="connsiteX4-361" fmla="*/ 1301712 w 1305333"/>
              <a:gd name="connsiteY4-362" fmla="*/ 442384 h 1424419"/>
              <a:gd name="connsiteX5-363" fmla="*/ 1303099 w 1305333"/>
              <a:gd name="connsiteY5-364" fmla="*/ 495558 h 1424419"/>
              <a:gd name="connsiteX6-365" fmla="*/ 1303099 w 1305333"/>
              <a:gd name="connsiteY6-366" fmla="*/ 952393 h 1424419"/>
              <a:gd name="connsiteX7-367" fmla="*/ 1305306 w 1305333"/>
              <a:gd name="connsiteY7-368" fmla="*/ 990115 h 1424419"/>
              <a:gd name="connsiteX8-369" fmla="*/ 1193590 w 1305333"/>
              <a:gd name="connsiteY8-370" fmla="*/ 1159518 h 1424419"/>
              <a:gd name="connsiteX9-371" fmla="*/ 1172881 w 1305333"/>
              <a:gd name="connsiteY9-372" fmla="*/ 1179342 h 1424419"/>
              <a:gd name="connsiteX10-373" fmla="*/ 792288 w 1305333"/>
              <a:gd name="connsiteY10-374" fmla="*/ 1385653 h 1424419"/>
              <a:gd name="connsiteX11-375" fmla="*/ 522686 w 1305333"/>
              <a:gd name="connsiteY11-376" fmla="*/ 1384922 h 1424419"/>
              <a:gd name="connsiteX12-377" fmla="*/ 80344 w 1305333"/>
              <a:gd name="connsiteY12-378" fmla="*/ 1139323 h 1424419"/>
              <a:gd name="connsiteX13-379" fmla="*/ 68397 w 1305333"/>
              <a:gd name="connsiteY13-380" fmla="*/ 1130059 h 1424419"/>
              <a:gd name="connsiteX14-381" fmla="*/ 667 w 1305333"/>
              <a:gd name="connsiteY14-382" fmla="*/ 999105 h 1424419"/>
              <a:gd name="connsiteX15-383" fmla="*/ 0 w 1305333"/>
              <a:gd name="connsiteY15-384" fmla="*/ 972364 h 1424419"/>
              <a:gd name="connsiteX16-385" fmla="*/ 2496 w 1305333"/>
              <a:gd name="connsiteY16-386" fmla="*/ 463106 h 1424419"/>
              <a:gd name="connsiteX17-387" fmla="*/ 2458 w 1305333"/>
              <a:gd name="connsiteY17-388" fmla="*/ 429563 h 1424419"/>
              <a:gd name="connsiteX18-389" fmla="*/ 75248 w 1305333"/>
              <a:gd name="connsiteY18-390" fmla="*/ 303202 h 1424419"/>
              <a:gd name="connsiteX19-391" fmla="*/ 106293 w 1305333"/>
              <a:gd name="connsiteY19-392" fmla="*/ 282597 h 1424419"/>
              <a:gd name="connsiteX20-393" fmla="*/ 541533 w 1305333"/>
              <a:gd name="connsiteY20-394" fmla="*/ 38110 h 1424419"/>
              <a:gd name="connsiteX21-395" fmla="*/ 653528 w 1305333"/>
              <a:gd name="connsiteY21-396" fmla="*/ 0 h 1424419"/>
              <a:gd name="connsiteX0-397" fmla="*/ 653528 w 1305333"/>
              <a:gd name="connsiteY0-398" fmla="*/ 0 h 1424419"/>
              <a:gd name="connsiteX1-399" fmla="*/ 757287 w 1305333"/>
              <a:gd name="connsiteY1-400" fmla="*/ 32444 h 1424419"/>
              <a:gd name="connsiteX2-401" fmla="*/ 1206876 w 1305333"/>
              <a:gd name="connsiteY2-402" fmla="*/ 284945 h 1424419"/>
              <a:gd name="connsiteX3-403" fmla="*/ 1237706 w 1305333"/>
              <a:gd name="connsiteY3-404" fmla="*/ 306775 h 1424419"/>
              <a:gd name="connsiteX4-405" fmla="*/ 1301712 w 1305333"/>
              <a:gd name="connsiteY4-406" fmla="*/ 442384 h 1424419"/>
              <a:gd name="connsiteX5-407" fmla="*/ 1303099 w 1305333"/>
              <a:gd name="connsiteY5-408" fmla="*/ 495558 h 1424419"/>
              <a:gd name="connsiteX6-409" fmla="*/ 1303099 w 1305333"/>
              <a:gd name="connsiteY6-410" fmla="*/ 952393 h 1424419"/>
              <a:gd name="connsiteX7-411" fmla="*/ 1305306 w 1305333"/>
              <a:gd name="connsiteY7-412" fmla="*/ 990115 h 1424419"/>
              <a:gd name="connsiteX8-413" fmla="*/ 1193590 w 1305333"/>
              <a:gd name="connsiteY8-414" fmla="*/ 1159518 h 1424419"/>
              <a:gd name="connsiteX9-415" fmla="*/ 1172881 w 1305333"/>
              <a:gd name="connsiteY9-416" fmla="*/ 1179342 h 1424419"/>
              <a:gd name="connsiteX10-417" fmla="*/ 792288 w 1305333"/>
              <a:gd name="connsiteY10-418" fmla="*/ 1385653 h 1424419"/>
              <a:gd name="connsiteX11-419" fmla="*/ 522686 w 1305333"/>
              <a:gd name="connsiteY11-420" fmla="*/ 1384922 h 1424419"/>
              <a:gd name="connsiteX12-421" fmla="*/ 80344 w 1305333"/>
              <a:gd name="connsiteY12-422" fmla="*/ 1139323 h 1424419"/>
              <a:gd name="connsiteX13-423" fmla="*/ 68397 w 1305333"/>
              <a:gd name="connsiteY13-424" fmla="*/ 1130059 h 1424419"/>
              <a:gd name="connsiteX14-425" fmla="*/ 667 w 1305333"/>
              <a:gd name="connsiteY14-426" fmla="*/ 999105 h 1424419"/>
              <a:gd name="connsiteX15-427" fmla="*/ 0 w 1305333"/>
              <a:gd name="connsiteY15-428" fmla="*/ 972364 h 1424419"/>
              <a:gd name="connsiteX16-429" fmla="*/ 2496 w 1305333"/>
              <a:gd name="connsiteY16-430" fmla="*/ 463106 h 1424419"/>
              <a:gd name="connsiteX17-431" fmla="*/ 2458 w 1305333"/>
              <a:gd name="connsiteY17-432" fmla="*/ 429563 h 1424419"/>
              <a:gd name="connsiteX18-433" fmla="*/ 75248 w 1305333"/>
              <a:gd name="connsiteY18-434" fmla="*/ 303202 h 1424419"/>
              <a:gd name="connsiteX19-435" fmla="*/ 106293 w 1305333"/>
              <a:gd name="connsiteY19-436" fmla="*/ 282597 h 1424419"/>
              <a:gd name="connsiteX20-437" fmla="*/ 541533 w 1305333"/>
              <a:gd name="connsiteY20-438" fmla="*/ 38110 h 1424419"/>
              <a:gd name="connsiteX21-439" fmla="*/ 653528 w 1305333"/>
              <a:gd name="connsiteY21-440" fmla="*/ 0 h 1424419"/>
              <a:gd name="connsiteX0-441" fmla="*/ 653528 w 1305333"/>
              <a:gd name="connsiteY0-442" fmla="*/ 0 h 1424419"/>
              <a:gd name="connsiteX1-443" fmla="*/ 757287 w 1305333"/>
              <a:gd name="connsiteY1-444" fmla="*/ 32444 h 1424419"/>
              <a:gd name="connsiteX2-445" fmla="*/ 1206876 w 1305333"/>
              <a:gd name="connsiteY2-446" fmla="*/ 284945 h 1424419"/>
              <a:gd name="connsiteX3-447" fmla="*/ 1237706 w 1305333"/>
              <a:gd name="connsiteY3-448" fmla="*/ 306775 h 1424419"/>
              <a:gd name="connsiteX4-449" fmla="*/ 1301712 w 1305333"/>
              <a:gd name="connsiteY4-450" fmla="*/ 442384 h 1424419"/>
              <a:gd name="connsiteX5-451" fmla="*/ 1303099 w 1305333"/>
              <a:gd name="connsiteY5-452" fmla="*/ 495558 h 1424419"/>
              <a:gd name="connsiteX6-453" fmla="*/ 1303099 w 1305333"/>
              <a:gd name="connsiteY6-454" fmla="*/ 952393 h 1424419"/>
              <a:gd name="connsiteX7-455" fmla="*/ 1305306 w 1305333"/>
              <a:gd name="connsiteY7-456" fmla="*/ 990115 h 1424419"/>
              <a:gd name="connsiteX8-457" fmla="*/ 1211970 w 1305333"/>
              <a:gd name="connsiteY8-458" fmla="*/ 1149621 h 1424419"/>
              <a:gd name="connsiteX9-459" fmla="*/ 1172881 w 1305333"/>
              <a:gd name="connsiteY9-460" fmla="*/ 1179342 h 1424419"/>
              <a:gd name="connsiteX10-461" fmla="*/ 792288 w 1305333"/>
              <a:gd name="connsiteY10-462" fmla="*/ 1385653 h 1424419"/>
              <a:gd name="connsiteX11-463" fmla="*/ 522686 w 1305333"/>
              <a:gd name="connsiteY11-464" fmla="*/ 1384922 h 1424419"/>
              <a:gd name="connsiteX12-465" fmla="*/ 80344 w 1305333"/>
              <a:gd name="connsiteY12-466" fmla="*/ 1139323 h 1424419"/>
              <a:gd name="connsiteX13-467" fmla="*/ 68397 w 1305333"/>
              <a:gd name="connsiteY13-468" fmla="*/ 1130059 h 1424419"/>
              <a:gd name="connsiteX14-469" fmla="*/ 667 w 1305333"/>
              <a:gd name="connsiteY14-470" fmla="*/ 999105 h 1424419"/>
              <a:gd name="connsiteX15-471" fmla="*/ 0 w 1305333"/>
              <a:gd name="connsiteY15-472" fmla="*/ 972364 h 1424419"/>
              <a:gd name="connsiteX16-473" fmla="*/ 2496 w 1305333"/>
              <a:gd name="connsiteY16-474" fmla="*/ 463106 h 1424419"/>
              <a:gd name="connsiteX17-475" fmla="*/ 2458 w 1305333"/>
              <a:gd name="connsiteY17-476" fmla="*/ 429563 h 1424419"/>
              <a:gd name="connsiteX18-477" fmla="*/ 75248 w 1305333"/>
              <a:gd name="connsiteY18-478" fmla="*/ 303202 h 1424419"/>
              <a:gd name="connsiteX19-479" fmla="*/ 106293 w 1305333"/>
              <a:gd name="connsiteY19-480" fmla="*/ 282597 h 1424419"/>
              <a:gd name="connsiteX20-481" fmla="*/ 541533 w 1305333"/>
              <a:gd name="connsiteY20-482" fmla="*/ 38110 h 1424419"/>
              <a:gd name="connsiteX21-483" fmla="*/ 653528 w 1305333"/>
              <a:gd name="connsiteY21-484" fmla="*/ 0 h 1424419"/>
              <a:gd name="connsiteX0-485" fmla="*/ 653528 w 1305333"/>
              <a:gd name="connsiteY0-486" fmla="*/ 0 h 1424419"/>
              <a:gd name="connsiteX1-487" fmla="*/ 757287 w 1305333"/>
              <a:gd name="connsiteY1-488" fmla="*/ 32444 h 1424419"/>
              <a:gd name="connsiteX2-489" fmla="*/ 1206876 w 1305333"/>
              <a:gd name="connsiteY2-490" fmla="*/ 284945 h 1424419"/>
              <a:gd name="connsiteX3-491" fmla="*/ 1237706 w 1305333"/>
              <a:gd name="connsiteY3-492" fmla="*/ 306775 h 1424419"/>
              <a:gd name="connsiteX4-493" fmla="*/ 1301712 w 1305333"/>
              <a:gd name="connsiteY4-494" fmla="*/ 442384 h 1424419"/>
              <a:gd name="connsiteX5-495" fmla="*/ 1303099 w 1305333"/>
              <a:gd name="connsiteY5-496" fmla="*/ 495558 h 1424419"/>
              <a:gd name="connsiteX6-497" fmla="*/ 1303099 w 1305333"/>
              <a:gd name="connsiteY6-498" fmla="*/ 952393 h 1424419"/>
              <a:gd name="connsiteX7-499" fmla="*/ 1305306 w 1305333"/>
              <a:gd name="connsiteY7-500" fmla="*/ 990115 h 1424419"/>
              <a:gd name="connsiteX8-501" fmla="*/ 1236006 w 1305333"/>
              <a:gd name="connsiteY8-502" fmla="*/ 1160932 h 1424419"/>
              <a:gd name="connsiteX9-503" fmla="*/ 1172881 w 1305333"/>
              <a:gd name="connsiteY9-504" fmla="*/ 1179342 h 1424419"/>
              <a:gd name="connsiteX10-505" fmla="*/ 792288 w 1305333"/>
              <a:gd name="connsiteY10-506" fmla="*/ 1385653 h 1424419"/>
              <a:gd name="connsiteX11-507" fmla="*/ 522686 w 1305333"/>
              <a:gd name="connsiteY11-508" fmla="*/ 1384922 h 1424419"/>
              <a:gd name="connsiteX12-509" fmla="*/ 80344 w 1305333"/>
              <a:gd name="connsiteY12-510" fmla="*/ 1139323 h 1424419"/>
              <a:gd name="connsiteX13-511" fmla="*/ 68397 w 1305333"/>
              <a:gd name="connsiteY13-512" fmla="*/ 1130059 h 1424419"/>
              <a:gd name="connsiteX14-513" fmla="*/ 667 w 1305333"/>
              <a:gd name="connsiteY14-514" fmla="*/ 999105 h 1424419"/>
              <a:gd name="connsiteX15-515" fmla="*/ 0 w 1305333"/>
              <a:gd name="connsiteY15-516" fmla="*/ 972364 h 1424419"/>
              <a:gd name="connsiteX16-517" fmla="*/ 2496 w 1305333"/>
              <a:gd name="connsiteY16-518" fmla="*/ 463106 h 1424419"/>
              <a:gd name="connsiteX17-519" fmla="*/ 2458 w 1305333"/>
              <a:gd name="connsiteY17-520" fmla="*/ 429563 h 1424419"/>
              <a:gd name="connsiteX18-521" fmla="*/ 75248 w 1305333"/>
              <a:gd name="connsiteY18-522" fmla="*/ 303202 h 1424419"/>
              <a:gd name="connsiteX19-523" fmla="*/ 106293 w 1305333"/>
              <a:gd name="connsiteY19-524" fmla="*/ 282597 h 1424419"/>
              <a:gd name="connsiteX20-525" fmla="*/ 541533 w 1305333"/>
              <a:gd name="connsiteY20-526" fmla="*/ 38110 h 1424419"/>
              <a:gd name="connsiteX21-527" fmla="*/ 653528 w 1305333"/>
              <a:gd name="connsiteY21-528" fmla="*/ 0 h 1424419"/>
              <a:gd name="connsiteX0-529" fmla="*/ 653528 w 1313169"/>
              <a:gd name="connsiteY0-530" fmla="*/ 0 h 1424419"/>
              <a:gd name="connsiteX1-531" fmla="*/ 757287 w 1313169"/>
              <a:gd name="connsiteY1-532" fmla="*/ 32444 h 1424419"/>
              <a:gd name="connsiteX2-533" fmla="*/ 1206876 w 1313169"/>
              <a:gd name="connsiteY2-534" fmla="*/ 284945 h 1424419"/>
              <a:gd name="connsiteX3-535" fmla="*/ 1237706 w 1313169"/>
              <a:gd name="connsiteY3-536" fmla="*/ 306775 h 1424419"/>
              <a:gd name="connsiteX4-537" fmla="*/ 1301712 w 1313169"/>
              <a:gd name="connsiteY4-538" fmla="*/ 442384 h 1424419"/>
              <a:gd name="connsiteX5-539" fmla="*/ 1303099 w 1313169"/>
              <a:gd name="connsiteY5-540" fmla="*/ 495558 h 1424419"/>
              <a:gd name="connsiteX6-541" fmla="*/ 1303099 w 1313169"/>
              <a:gd name="connsiteY6-542" fmla="*/ 952393 h 1424419"/>
              <a:gd name="connsiteX7-543" fmla="*/ 1305306 w 1313169"/>
              <a:gd name="connsiteY7-544" fmla="*/ 990115 h 1424419"/>
              <a:gd name="connsiteX8-545" fmla="*/ 1271352 w 1313169"/>
              <a:gd name="connsiteY8-546" fmla="*/ 1142552 h 1424419"/>
              <a:gd name="connsiteX9-547" fmla="*/ 1172881 w 1313169"/>
              <a:gd name="connsiteY9-548" fmla="*/ 1179342 h 1424419"/>
              <a:gd name="connsiteX10-549" fmla="*/ 792288 w 1313169"/>
              <a:gd name="connsiteY10-550" fmla="*/ 1385653 h 1424419"/>
              <a:gd name="connsiteX11-551" fmla="*/ 522686 w 1313169"/>
              <a:gd name="connsiteY11-552" fmla="*/ 1384922 h 1424419"/>
              <a:gd name="connsiteX12-553" fmla="*/ 80344 w 1313169"/>
              <a:gd name="connsiteY12-554" fmla="*/ 1139323 h 1424419"/>
              <a:gd name="connsiteX13-555" fmla="*/ 68397 w 1313169"/>
              <a:gd name="connsiteY13-556" fmla="*/ 1130059 h 1424419"/>
              <a:gd name="connsiteX14-557" fmla="*/ 667 w 1313169"/>
              <a:gd name="connsiteY14-558" fmla="*/ 999105 h 1424419"/>
              <a:gd name="connsiteX15-559" fmla="*/ 0 w 1313169"/>
              <a:gd name="connsiteY15-560" fmla="*/ 972364 h 1424419"/>
              <a:gd name="connsiteX16-561" fmla="*/ 2496 w 1313169"/>
              <a:gd name="connsiteY16-562" fmla="*/ 463106 h 1424419"/>
              <a:gd name="connsiteX17-563" fmla="*/ 2458 w 1313169"/>
              <a:gd name="connsiteY17-564" fmla="*/ 429563 h 1424419"/>
              <a:gd name="connsiteX18-565" fmla="*/ 75248 w 1313169"/>
              <a:gd name="connsiteY18-566" fmla="*/ 303202 h 1424419"/>
              <a:gd name="connsiteX19-567" fmla="*/ 106293 w 1313169"/>
              <a:gd name="connsiteY19-568" fmla="*/ 282597 h 1424419"/>
              <a:gd name="connsiteX20-569" fmla="*/ 541533 w 1313169"/>
              <a:gd name="connsiteY20-570" fmla="*/ 38110 h 1424419"/>
              <a:gd name="connsiteX21-571" fmla="*/ 653528 w 1313169"/>
              <a:gd name="connsiteY21-572" fmla="*/ 0 h 1424419"/>
              <a:gd name="connsiteX0-573" fmla="*/ 653528 w 1306267"/>
              <a:gd name="connsiteY0-574" fmla="*/ 0 h 1424419"/>
              <a:gd name="connsiteX1-575" fmla="*/ 757287 w 1306267"/>
              <a:gd name="connsiteY1-576" fmla="*/ 32444 h 1424419"/>
              <a:gd name="connsiteX2-577" fmla="*/ 1206876 w 1306267"/>
              <a:gd name="connsiteY2-578" fmla="*/ 284945 h 1424419"/>
              <a:gd name="connsiteX3-579" fmla="*/ 1237706 w 1306267"/>
              <a:gd name="connsiteY3-580" fmla="*/ 306775 h 1424419"/>
              <a:gd name="connsiteX4-581" fmla="*/ 1301712 w 1306267"/>
              <a:gd name="connsiteY4-582" fmla="*/ 442384 h 1424419"/>
              <a:gd name="connsiteX5-583" fmla="*/ 1303099 w 1306267"/>
              <a:gd name="connsiteY5-584" fmla="*/ 495558 h 1424419"/>
              <a:gd name="connsiteX6-585" fmla="*/ 1303099 w 1306267"/>
              <a:gd name="connsiteY6-586" fmla="*/ 952393 h 1424419"/>
              <a:gd name="connsiteX7-587" fmla="*/ 1305306 w 1306267"/>
              <a:gd name="connsiteY7-588" fmla="*/ 990115 h 1424419"/>
              <a:gd name="connsiteX8-589" fmla="*/ 1255800 w 1306267"/>
              <a:gd name="connsiteY8-590" fmla="*/ 1142552 h 1424419"/>
              <a:gd name="connsiteX9-591" fmla="*/ 1172881 w 1306267"/>
              <a:gd name="connsiteY9-592" fmla="*/ 1179342 h 1424419"/>
              <a:gd name="connsiteX10-593" fmla="*/ 792288 w 1306267"/>
              <a:gd name="connsiteY10-594" fmla="*/ 1385653 h 1424419"/>
              <a:gd name="connsiteX11-595" fmla="*/ 522686 w 1306267"/>
              <a:gd name="connsiteY11-596" fmla="*/ 1384922 h 1424419"/>
              <a:gd name="connsiteX12-597" fmla="*/ 80344 w 1306267"/>
              <a:gd name="connsiteY12-598" fmla="*/ 1139323 h 1424419"/>
              <a:gd name="connsiteX13-599" fmla="*/ 68397 w 1306267"/>
              <a:gd name="connsiteY13-600" fmla="*/ 1130059 h 1424419"/>
              <a:gd name="connsiteX14-601" fmla="*/ 667 w 1306267"/>
              <a:gd name="connsiteY14-602" fmla="*/ 999105 h 1424419"/>
              <a:gd name="connsiteX15-603" fmla="*/ 0 w 1306267"/>
              <a:gd name="connsiteY15-604" fmla="*/ 972364 h 1424419"/>
              <a:gd name="connsiteX16-605" fmla="*/ 2496 w 1306267"/>
              <a:gd name="connsiteY16-606" fmla="*/ 463106 h 1424419"/>
              <a:gd name="connsiteX17-607" fmla="*/ 2458 w 1306267"/>
              <a:gd name="connsiteY17-608" fmla="*/ 429563 h 1424419"/>
              <a:gd name="connsiteX18-609" fmla="*/ 75248 w 1306267"/>
              <a:gd name="connsiteY18-610" fmla="*/ 303202 h 1424419"/>
              <a:gd name="connsiteX19-611" fmla="*/ 106293 w 1306267"/>
              <a:gd name="connsiteY19-612" fmla="*/ 282597 h 1424419"/>
              <a:gd name="connsiteX20-613" fmla="*/ 541533 w 1306267"/>
              <a:gd name="connsiteY20-614" fmla="*/ 38110 h 1424419"/>
              <a:gd name="connsiteX21-615" fmla="*/ 653528 w 1306267"/>
              <a:gd name="connsiteY21-616" fmla="*/ 0 h 1424419"/>
              <a:gd name="connsiteX0-617" fmla="*/ 653528 w 1306267"/>
              <a:gd name="connsiteY0-618" fmla="*/ 0 h 1424419"/>
              <a:gd name="connsiteX1-619" fmla="*/ 757287 w 1306267"/>
              <a:gd name="connsiteY1-620" fmla="*/ 32444 h 1424419"/>
              <a:gd name="connsiteX2-621" fmla="*/ 1206876 w 1306267"/>
              <a:gd name="connsiteY2-622" fmla="*/ 284945 h 1424419"/>
              <a:gd name="connsiteX3-623" fmla="*/ 1237706 w 1306267"/>
              <a:gd name="connsiteY3-624" fmla="*/ 306775 h 1424419"/>
              <a:gd name="connsiteX4-625" fmla="*/ 1301712 w 1306267"/>
              <a:gd name="connsiteY4-626" fmla="*/ 442384 h 1424419"/>
              <a:gd name="connsiteX5-627" fmla="*/ 1303099 w 1306267"/>
              <a:gd name="connsiteY5-628" fmla="*/ 495558 h 1424419"/>
              <a:gd name="connsiteX6-629" fmla="*/ 1303099 w 1306267"/>
              <a:gd name="connsiteY6-630" fmla="*/ 952393 h 1424419"/>
              <a:gd name="connsiteX7-631" fmla="*/ 1305306 w 1306267"/>
              <a:gd name="connsiteY7-632" fmla="*/ 990115 h 1424419"/>
              <a:gd name="connsiteX8-633" fmla="*/ 1255800 w 1306267"/>
              <a:gd name="connsiteY8-634" fmla="*/ 1142552 h 1424419"/>
              <a:gd name="connsiteX9-635" fmla="*/ 1172881 w 1306267"/>
              <a:gd name="connsiteY9-636" fmla="*/ 1179342 h 1424419"/>
              <a:gd name="connsiteX10-637" fmla="*/ 792288 w 1306267"/>
              <a:gd name="connsiteY10-638" fmla="*/ 1385653 h 1424419"/>
              <a:gd name="connsiteX11-639" fmla="*/ 522686 w 1306267"/>
              <a:gd name="connsiteY11-640" fmla="*/ 1384922 h 1424419"/>
              <a:gd name="connsiteX12-641" fmla="*/ 80344 w 1306267"/>
              <a:gd name="connsiteY12-642" fmla="*/ 1139323 h 1424419"/>
              <a:gd name="connsiteX13-643" fmla="*/ 61328 w 1306267"/>
              <a:gd name="connsiteY13-644" fmla="*/ 1127231 h 1424419"/>
              <a:gd name="connsiteX14-645" fmla="*/ 667 w 1306267"/>
              <a:gd name="connsiteY14-646" fmla="*/ 999105 h 1424419"/>
              <a:gd name="connsiteX15-647" fmla="*/ 0 w 1306267"/>
              <a:gd name="connsiteY15-648" fmla="*/ 972364 h 1424419"/>
              <a:gd name="connsiteX16-649" fmla="*/ 2496 w 1306267"/>
              <a:gd name="connsiteY16-650" fmla="*/ 463106 h 1424419"/>
              <a:gd name="connsiteX17-651" fmla="*/ 2458 w 1306267"/>
              <a:gd name="connsiteY17-652" fmla="*/ 429563 h 1424419"/>
              <a:gd name="connsiteX18-653" fmla="*/ 75248 w 1306267"/>
              <a:gd name="connsiteY18-654" fmla="*/ 303202 h 1424419"/>
              <a:gd name="connsiteX19-655" fmla="*/ 106293 w 1306267"/>
              <a:gd name="connsiteY19-656" fmla="*/ 282597 h 1424419"/>
              <a:gd name="connsiteX20-657" fmla="*/ 541533 w 1306267"/>
              <a:gd name="connsiteY20-658" fmla="*/ 38110 h 1424419"/>
              <a:gd name="connsiteX21-659" fmla="*/ 653528 w 1306267"/>
              <a:gd name="connsiteY21-660" fmla="*/ 0 h 1424419"/>
              <a:gd name="connsiteX0-661" fmla="*/ 653528 w 1306267"/>
              <a:gd name="connsiteY0-662" fmla="*/ 0 h 1424419"/>
              <a:gd name="connsiteX1-663" fmla="*/ 757287 w 1306267"/>
              <a:gd name="connsiteY1-664" fmla="*/ 32444 h 1424419"/>
              <a:gd name="connsiteX2-665" fmla="*/ 1206876 w 1306267"/>
              <a:gd name="connsiteY2-666" fmla="*/ 284945 h 1424419"/>
              <a:gd name="connsiteX3-667" fmla="*/ 1237706 w 1306267"/>
              <a:gd name="connsiteY3-668" fmla="*/ 306775 h 1424419"/>
              <a:gd name="connsiteX4-669" fmla="*/ 1301712 w 1306267"/>
              <a:gd name="connsiteY4-670" fmla="*/ 442384 h 1424419"/>
              <a:gd name="connsiteX5-671" fmla="*/ 1303099 w 1306267"/>
              <a:gd name="connsiteY5-672" fmla="*/ 495558 h 1424419"/>
              <a:gd name="connsiteX6-673" fmla="*/ 1303099 w 1306267"/>
              <a:gd name="connsiteY6-674" fmla="*/ 952393 h 1424419"/>
              <a:gd name="connsiteX7-675" fmla="*/ 1305306 w 1306267"/>
              <a:gd name="connsiteY7-676" fmla="*/ 990115 h 1424419"/>
              <a:gd name="connsiteX8-677" fmla="*/ 1255800 w 1306267"/>
              <a:gd name="connsiteY8-678" fmla="*/ 1142552 h 1424419"/>
              <a:gd name="connsiteX9-679" fmla="*/ 1172881 w 1306267"/>
              <a:gd name="connsiteY9-680" fmla="*/ 1179342 h 1424419"/>
              <a:gd name="connsiteX10-681" fmla="*/ 792288 w 1306267"/>
              <a:gd name="connsiteY10-682" fmla="*/ 1385653 h 1424419"/>
              <a:gd name="connsiteX11-683" fmla="*/ 522686 w 1306267"/>
              <a:gd name="connsiteY11-684" fmla="*/ 1384922 h 1424419"/>
              <a:gd name="connsiteX12-685" fmla="*/ 80344 w 1306267"/>
              <a:gd name="connsiteY12-686" fmla="*/ 1139323 h 1424419"/>
              <a:gd name="connsiteX13-687" fmla="*/ 61328 w 1306267"/>
              <a:gd name="connsiteY13-688" fmla="*/ 1127231 h 1424419"/>
              <a:gd name="connsiteX14-689" fmla="*/ 667 w 1306267"/>
              <a:gd name="connsiteY14-690" fmla="*/ 999105 h 1424419"/>
              <a:gd name="connsiteX15-691" fmla="*/ 0 w 1306267"/>
              <a:gd name="connsiteY15-692" fmla="*/ 972364 h 1424419"/>
              <a:gd name="connsiteX16-693" fmla="*/ 2496 w 1306267"/>
              <a:gd name="connsiteY16-694" fmla="*/ 463106 h 1424419"/>
              <a:gd name="connsiteX17-695" fmla="*/ 2458 w 1306267"/>
              <a:gd name="connsiteY17-696" fmla="*/ 429563 h 1424419"/>
              <a:gd name="connsiteX18-697" fmla="*/ 75248 w 1306267"/>
              <a:gd name="connsiteY18-698" fmla="*/ 303202 h 1424419"/>
              <a:gd name="connsiteX19-699" fmla="*/ 106293 w 1306267"/>
              <a:gd name="connsiteY19-700" fmla="*/ 282597 h 1424419"/>
              <a:gd name="connsiteX20-701" fmla="*/ 541533 w 1306267"/>
              <a:gd name="connsiteY20-702" fmla="*/ 38110 h 1424419"/>
              <a:gd name="connsiteX21-703" fmla="*/ 653528 w 1306267"/>
              <a:gd name="connsiteY21-704" fmla="*/ 0 h 1424419"/>
              <a:gd name="connsiteX0-705" fmla="*/ 653528 w 1306267"/>
              <a:gd name="connsiteY0-706" fmla="*/ 0 h 1424419"/>
              <a:gd name="connsiteX1-707" fmla="*/ 757287 w 1306267"/>
              <a:gd name="connsiteY1-708" fmla="*/ 32444 h 1424419"/>
              <a:gd name="connsiteX2-709" fmla="*/ 1206876 w 1306267"/>
              <a:gd name="connsiteY2-710" fmla="*/ 284945 h 1424419"/>
              <a:gd name="connsiteX3-711" fmla="*/ 1237706 w 1306267"/>
              <a:gd name="connsiteY3-712" fmla="*/ 306775 h 1424419"/>
              <a:gd name="connsiteX4-713" fmla="*/ 1301712 w 1306267"/>
              <a:gd name="connsiteY4-714" fmla="*/ 442384 h 1424419"/>
              <a:gd name="connsiteX5-715" fmla="*/ 1303099 w 1306267"/>
              <a:gd name="connsiteY5-716" fmla="*/ 495558 h 1424419"/>
              <a:gd name="connsiteX6-717" fmla="*/ 1303099 w 1306267"/>
              <a:gd name="connsiteY6-718" fmla="*/ 952393 h 1424419"/>
              <a:gd name="connsiteX7-719" fmla="*/ 1305306 w 1306267"/>
              <a:gd name="connsiteY7-720" fmla="*/ 990115 h 1424419"/>
              <a:gd name="connsiteX8-721" fmla="*/ 1255800 w 1306267"/>
              <a:gd name="connsiteY8-722" fmla="*/ 1142552 h 1424419"/>
              <a:gd name="connsiteX9-723" fmla="*/ 1172881 w 1306267"/>
              <a:gd name="connsiteY9-724" fmla="*/ 1179342 h 1424419"/>
              <a:gd name="connsiteX10-725" fmla="*/ 792288 w 1306267"/>
              <a:gd name="connsiteY10-726" fmla="*/ 1385653 h 1424419"/>
              <a:gd name="connsiteX11-727" fmla="*/ 522686 w 1306267"/>
              <a:gd name="connsiteY11-728" fmla="*/ 1384922 h 1424419"/>
              <a:gd name="connsiteX12-729" fmla="*/ 90241 w 1306267"/>
              <a:gd name="connsiteY12-730" fmla="*/ 1150634 h 1424419"/>
              <a:gd name="connsiteX13-731" fmla="*/ 61328 w 1306267"/>
              <a:gd name="connsiteY13-732" fmla="*/ 1127231 h 1424419"/>
              <a:gd name="connsiteX14-733" fmla="*/ 667 w 1306267"/>
              <a:gd name="connsiteY14-734" fmla="*/ 999105 h 1424419"/>
              <a:gd name="connsiteX15-735" fmla="*/ 0 w 1306267"/>
              <a:gd name="connsiteY15-736" fmla="*/ 972364 h 1424419"/>
              <a:gd name="connsiteX16-737" fmla="*/ 2496 w 1306267"/>
              <a:gd name="connsiteY16-738" fmla="*/ 463106 h 1424419"/>
              <a:gd name="connsiteX17-739" fmla="*/ 2458 w 1306267"/>
              <a:gd name="connsiteY17-740" fmla="*/ 429563 h 1424419"/>
              <a:gd name="connsiteX18-741" fmla="*/ 75248 w 1306267"/>
              <a:gd name="connsiteY18-742" fmla="*/ 303202 h 1424419"/>
              <a:gd name="connsiteX19-743" fmla="*/ 106293 w 1306267"/>
              <a:gd name="connsiteY19-744" fmla="*/ 282597 h 1424419"/>
              <a:gd name="connsiteX20-745" fmla="*/ 541533 w 1306267"/>
              <a:gd name="connsiteY20-746" fmla="*/ 38110 h 1424419"/>
              <a:gd name="connsiteX21-747" fmla="*/ 653528 w 1306267"/>
              <a:gd name="connsiteY21-748" fmla="*/ 0 h 1424419"/>
              <a:gd name="connsiteX0-749" fmla="*/ 653528 w 1306267"/>
              <a:gd name="connsiteY0-750" fmla="*/ 0 h 1424419"/>
              <a:gd name="connsiteX1-751" fmla="*/ 757287 w 1306267"/>
              <a:gd name="connsiteY1-752" fmla="*/ 32444 h 1424419"/>
              <a:gd name="connsiteX2-753" fmla="*/ 1206876 w 1306267"/>
              <a:gd name="connsiteY2-754" fmla="*/ 284945 h 1424419"/>
              <a:gd name="connsiteX3-755" fmla="*/ 1237706 w 1306267"/>
              <a:gd name="connsiteY3-756" fmla="*/ 306775 h 1424419"/>
              <a:gd name="connsiteX4-757" fmla="*/ 1301712 w 1306267"/>
              <a:gd name="connsiteY4-758" fmla="*/ 442384 h 1424419"/>
              <a:gd name="connsiteX5-759" fmla="*/ 1303099 w 1306267"/>
              <a:gd name="connsiteY5-760" fmla="*/ 495558 h 1424419"/>
              <a:gd name="connsiteX6-761" fmla="*/ 1303099 w 1306267"/>
              <a:gd name="connsiteY6-762" fmla="*/ 952393 h 1424419"/>
              <a:gd name="connsiteX7-763" fmla="*/ 1305306 w 1306267"/>
              <a:gd name="connsiteY7-764" fmla="*/ 990115 h 1424419"/>
              <a:gd name="connsiteX8-765" fmla="*/ 1255800 w 1306267"/>
              <a:gd name="connsiteY8-766" fmla="*/ 1142552 h 1424419"/>
              <a:gd name="connsiteX9-767" fmla="*/ 1172881 w 1306267"/>
              <a:gd name="connsiteY9-768" fmla="*/ 1179342 h 1424419"/>
              <a:gd name="connsiteX10-769" fmla="*/ 792288 w 1306267"/>
              <a:gd name="connsiteY10-770" fmla="*/ 1385653 h 1424419"/>
              <a:gd name="connsiteX11-771" fmla="*/ 522686 w 1306267"/>
              <a:gd name="connsiteY11-772" fmla="*/ 1384922 h 1424419"/>
              <a:gd name="connsiteX12-773" fmla="*/ 90241 w 1306267"/>
              <a:gd name="connsiteY12-774" fmla="*/ 1150634 h 1424419"/>
              <a:gd name="connsiteX13-775" fmla="*/ 61328 w 1306267"/>
              <a:gd name="connsiteY13-776" fmla="*/ 1127231 h 1424419"/>
              <a:gd name="connsiteX14-777" fmla="*/ 667 w 1306267"/>
              <a:gd name="connsiteY14-778" fmla="*/ 999105 h 1424419"/>
              <a:gd name="connsiteX15-779" fmla="*/ 0 w 1306267"/>
              <a:gd name="connsiteY15-780" fmla="*/ 972364 h 1424419"/>
              <a:gd name="connsiteX16-781" fmla="*/ 2496 w 1306267"/>
              <a:gd name="connsiteY16-782" fmla="*/ 463106 h 1424419"/>
              <a:gd name="connsiteX17-783" fmla="*/ 2458 w 1306267"/>
              <a:gd name="connsiteY17-784" fmla="*/ 429563 h 1424419"/>
              <a:gd name="connsiteX18-785" fmla="*/ 75248 w 1306267"/>
              <a:gd name="connsiteY18-786" fmla="*/ 303202 h 1424419"/>
              <a:gd name="connsiteX19-787" fmla="*/ 106293 w 1306267"/>
              <a:gd name="connsiteY19-788" fmla="*/ 282597 h 1424419"/>
              <a:gd name="connsiteX20-789" fmla="*/ 541533 w 1306267"/>
              <a:gd name="connsiteY20-790" fmla="*/ 38110 h 1424419"/>
              <a:gd name="connsiteX21-791" fmla="*/ 653528 w 1306267"/>
              <a:gd name="connsiteY21-792" fmla="*/ 0 h 1424419"/>
              <a:gd name="connsiteX0-793" fmla="*/ 653528 w 1306267"/>
              <a:gd name="connsiteY0-794" fmla="*/ 0 h 1424419"/>
              <a:gd name="connsiteX1-795" fmla="*/ 757287 w 1306267"/>
              <a:gd name="connsiteY1-796" fmla="*/ 32444 h 1424419"/>
              <a:gd name="connsiteX2-797" fmla="*/ 1206876 w 1306267"/>
              <a:gd name="connsiteY2-798" fmla="*/ 284945 h 1424419"/>
              <a:gd name="connsiteX3-799" fmla="*/ 1237706 w 1306267"/>
              <a:gd name="connsiteY3-800" fmla="*/ 306775 h 1424419"/>
              <a:gd name="connsiteX4-801" fmla="*/ 1301712 w 1306267"/>
              <a:gd name="connsiteY4-802" fmla="*/ 442384 h 1424419"/>
              <a:gd name="connsiteX5-803" fmla="*/ 1303099 w 1306267"/>
              <a:gd name="connsiteY5-804" fmla="*/ 495558 h 1424419"/>
              <a:gd name="connsiteX6-805" fmla="*/ 1303099 w 1306267"/>
              <a:gd name="connsiteY6-806" fmla="*/ 952393 h 1424419"/>
              <a:gd name="connsiteX7-807" fmla="*/ 1305306 w 1306267"/>
              <a:gd name="connsiteY7-808" fmla="*/ 990115 h 1424419"/>
              <a:gd name="connsiteX8-809" fmla="*/ 1255800 w 1306267"/>
              <a:gd name="connsiteY8-810" fmla="*/ 1142552 h 1424419"/>
              <a:gd name="connsiteX9-811" fmla="*/ 1172881 w 1306267"/>
              <a:gd name="connsiteY9-812" fmla="*/ 1179342 h 1424419"/>
              <a:gd name="connsiteX10-813" fmla="*/ 792288 w 1306267"/>
              <a:gd name="connsiteY10-814" fmla="*/ 1385653 h 1424419"/>
              <a:gd name="connsiteX11-815" fmla="*/ 522686 w 1306267"/>
              <a:gd name="connsiteY11-816" fmla="*/ 1384922 h 1424419"/>
              <a:gd name="connsiteX12-817" fmla="*/ 90241 w 1306267"/>
              <a:gd name="connsiteY12-818" fmla="*/ 1150634 h 1424419"/>
              <a:gd name="connsiteX13-819" fmla="*/ 61328 w 1306267"/>
              <a:gd name="connsiteY13-820" fmla="*/ 1127231 h 1424419"/>
              <a:gd name="connsiteX14-821" fmla="*/ 667 w 1306267"/>
              <a:gd name="connsiteY14-822" fmla="*/ 999105 h 1424419"/>
              <a:gd name="connsiteX15-823" fmla="*/ 0 w 1306267"/>
              <a:gd name="connsiteY15-824" fmla="*/ 972364 h 1424419"/>
              <a:gd name="connsiteX16-825" fmla="*/ 2496 w 1306267"/>
              <a:gd name="connsiteY16-826" fmla="*/ 463106 h 1424419"/>
              <a:gd name="connsiteX17-827" fmla="*/ 2458 w 1306267"/>
              <a:gd name="connsiteY17-828" fmla="*/ 429563 h 1424419"/>
              <a:gd name="connsiteX18-829" fmla="*/ 75248 w 1306267"/>
              <a:gd name="connsiteY18-830" fmla="*/ 303202 h 1424419"/>
              <a:gd name="connsiteX19-831" fmla="*/ 106293 w 1306267"/>
              <a:gd name="connsiteY19-832" fmla="*/ 282597 h 1424419"/>
              <a:gd name="connsiteX20-833" fmla="*/ 541533 w 1306267"/>
              <a:gd name="connsiteY20-834" fmla="*/ 38110 h 1424419"/>
              <a:gd name="connsiteX21-835" fmla="*/ 653528 w 1306267"/>
              <a:gd name="connsiteY21-836" fmla="*/ 0 h 1424419"/>
              <a:gd name="connsiteX0-837" fmla="*/ 653528 w 1306267"/>
              <a:gd name="connsiteY0-838" fmla="*/ 0 h 1424419"/>
              <a:gd name="connsiteX1-839" fmla="*/ 757287 w 1306267"/>
              <a:gd name="connsiteY1-840" fmla="*/ 32444 h 1424419"/>
              <a:gd name="connsiteX2-841" fmla="*/ 1206876 w 1306267"/>
              <a:gd name="connsiteY2-842" fmla="*/ 284945 h 1424419"/>
              <a:gd name="connsiteX3-843" fmla="*/ 1237706 w 1306267"/>
              <a:gd name="connsiteY3-844" fmla="*/ 306775 h 1424419"/>
              <a:gd name="connsiteX4-845" fmla="*/ 1301712 w 1306267"/>
              <a:gd name="connsiteY4-846" fmla="*/ 442384 h 1424419"/>
              <a:gd name="connsiteX5-847" fmla="*/ 1303099 w 1306267"/>
              <a:gd name="connsiteY5-848" fmla="*/ 495558 h 1424419"/>
              <a:gd name="connsiteX6-849" fmla="*/ 1303099 w 1306267"/>
              <a:gd name="connsiteY6-850" fmla="*/ 952393 h 1424419"/>
              <a:gd name="connsiteX7-851" fmla="*/ 1305306 w 1306267"/>
              <a:gd name="connsiteY7-852" fmla="*/ 990115 h 1424419"/>
              <a:gd name="connsiteX8-853" fmla="*/ 1255800 w 1306267"/>
              <a:gd name="connsiteY8-854" fmla="*/ 1142552 h 1424419"/>
              <a:gd name="connsiteX9-855" fmla="*/ 1172881 w 1306267"/>
              <a:gd name="connsiteY9-856" fmla="*/ 1179342 h 1424419"/>
              <a:gd name="connsiteX10-857" fmla="*/ 792288 w 1306267"/>
              <a:gd name="connsiteY10-858" fmla="*/ 1385653 h 1424419"/>
              <a:gd name="connsiteX11-859" fmla="*/ 522686 w 1306267"/>
              <a:gd name="connsiteY11-860" fmla="*/ 1384922 h 1424419"/>
              <a:gd name="connsiteX12-861" fmla="*/ 90241 w 1306267"/>
              <a:gd name="connsiteY12-862" fmla="*/ 1150634 h 1424419"/>
              <a:gd name="connsiteX13-863" fmla="*/ 61328 w 1306267"/>
              <a:gd name="connsiteY13-864" fmla="*/ 1127231 h 1424419"/>
              <a:gd name="connsiteX14-865" fmla="*/ 667 w 1306267"/>
              <a:gd name="connsiteY14-866" fmla="*/ 999105 h 1424419"/>
              <a:gd name="connsiteX15-867" fmla="*/ 0 w 1306267"/>
              <a:gd name="connsiteY15-868" fmla="*/ 972364 h 1424419"/>
              <a:gd name="connsiteX16-869" fmla="*/ 2496 w 1306267"/>
              <a:gd name="connsiteY16-870" fmla="*/ 463106 h 1424419"/>
              <a:gd name="connsiteX17-871" fmla="*/ 2458 w 1306267"/>
              <a:gd name="connsiteY17-872" fmla="*/ 429563 h 1424419"/>
              <a:gd name="connsiteX18-873" fmla="*/ 75248 w 1306267"/>
              <a:gd name="connsiteY18-874" fmla="*/ 303202 h 1424419"/>
              <a:gd name="connsiteX19-875" fmla="*/ 106293 w 1306267"/>
              <a:gd name="connsiteY19-876" fmla="*/ 282597 h 1424419"/>
              <a:gd name="connsiteX20-877" fmla="*/ 541533 w 1306267"/>
              <a:gd name="connsiteY20-878" fmla="*/ 38110 h 1424419"/>
              <a:gd name="connsiteX21-879" fmla="*/ 653528 w 1306267"/>
              <a:gd name="connsiteY21-880" fmla="*/ 0 h 1424419"/>
              <a:gd name="connsiteX0-881" fmla="*/ 653528 w 1306267"/>
              <a:gd name="connsiteY0-882" fmla="*/ 0 h 1424419"/>
              <a:gd name="connsiteX1-883" fmla="*/ 757287 w 1306267"/>
              <a:gd name="connsiteY1-884" fmla="*/ 32444 h 1424419"/>
              <a:gd name="connsiteX2-885" fmla="*/ 1206876 w 1306267"/>
              <a:gd name="connsiteY2-886" fmla="*/ 284945 h 1424419"/>
              <a:gd name="connsiteX3-887" fmla="*/ 1237706 w 1306267"/>
              <a:gd name="connsiteY3-888" fmla="*/ 306775 h 1424419"/>
              <a:gd name="connsiteX4-889" fmla="*/ 1301712 w 1306267"/>
              <a:gd name="connsiteY4-890" fmla="*/ 442384 h 1424419"/>
              <a:gd name="connsiteX5-891" fmla="*/ 1303099 w 1306267"/>
              <a:gd name="connsiteY5-892" fmla="*/ 495558 h 1424419"/>
              <a:gd name="connsiteX6-893" fmla="*/ 1303099 w 1306267"/>
              <a:gd name="connsiteY6-894" fmla="*/ 952393 h 1424419"/>
              <a:gd name="connsiteX7-895" fmla="*/ 1305306 w 1306267"/>
              <a:gd name="connsiteY7-896" fmla="*/ 990115 h 1424419"/>
              <a:gd name="connsiteX8-897" fmla="*/ 1255800 w 1306267"/>
              <a:gd name="connsiteY8-898" fmla="*/ 1142552 h 1424419"/>
              <a:gd name="connsiteX9-899" fmla="*/ 1172881 w 1306267"/>
              <a:gd name="connsiteY9-900" fmla="*/ 1179342 h 1424419"/>
              <a:gd name="connsiteX10-901" fmla="*/ 792288 w 1306267"/>
              <a:gd name="connsiteY10-902" fmla="*/ 1385653 h 1424419"/>
              <a:gd name="connsiteX11-903" fmla="*/ 522686 w 1306267"/>
              <a:gd name="connsiteY11-904" fmla="*/ 1384922 h 1424419"/>
              <a:gd name="connsiteX12-905" fmla="*/ 90241 w 1306267"/>
              <a:gd name="connsiteY12-906" fmla="*/ 1150634 h 1424419"/>
              <a:gd name="connsiteX13-907" fmla="*/ 55672 w 1306267"/>
              <a:gd name="connsiteY13-908" fmla="*/ 1124403 h 1424419"/>
              <a:gd name="connsiteX14-909" fmla="*/ 667 w 1306267"/>
              <a:gd name="connsiteY14-910" fmla="*/ 999105 h 1424419"/>
              <a:gd name="connsiteX15-911" fmla="*/ 0 w 1306267"/>
              <a:gd name="connsiteY15-912" fmla="*/ 972364 h 1424419"/>
              <a:gd name="connsiteX16-913" fmla="*/ 2496 w 1306267"/>
              <a:gd name="connsiteY16-914" fmla="*/ 463106 h 1424419"/>
              <a:gd name="connsiteX17-915" fmla="*/ 2458 w 1306267"/>
              <a:gd name="connsiteY17-916" fmla="*/ 429563 h 1424419"/>
              <a:gd name="connsiteX18-917" fmla="*/ 75248 w 1306267"/>
              <a:gd name="connsiteY18-918" fmla="*/ 303202 h 1424419"/>
              <a:gd name="connsiteX19-919" fmla="*/ 106293 w 1306267"/>
              <a:gd name="connsiteY19-920" fmla="*/ 282597 h 1424419"/>
              <a:gd name="connsiteX20-921" fmla="*/ 541533 w 1306267"/>
              <a:gd name="connsiteY20-922" fmla="*/ 38110 h 1424419"/>
              <a:gd name="connsiteX21-923" fmla="*/ 653528 w 1306267"/>
              <a:gd name="connsiteY21-924" fmla="*/ 0 h 1424419"/>
              <a:gd name="connsiteX0-925" fmla="*/ 653528 w 1306267"/>
              <a:gd name="connsiteY0-926" fmla="*/ 0 h 1424419"/>
              <a:gd name="connsiteX1-927" fmla="*/ 757287 w 1306267"/>
              <a:gd name="connsiteY1-928" fmla="*/ 32444 h 1424419"/>
              <a:gd name="connsiteX2-929" fmla="*/ 1206876 w 1306267"/>
              <a:gd name="connsiteY2-930" fmla="*/ 284945 h 1424419"/>
              <a:gd name="connsiteX3-931" fmla="*/ 1237706 w 1306267"/>
              <a:gd name="connsiteY3-932" fmla="*/ 306775 h 1424419"/>
              <a:gd name="connsiteX4-933" fmla="*/ 1301712 w 1306267"/>
              <a:gd name="connsiteY4-934" fmla="*/ 442384 h 1424419"/>
              <a:gd name="connsiteX5-935" fmla="*/ 1303099 w 1306267"/>
              <a:gd name="connsiteY5-936" fmla="*/ 495558 h 1424419"/>
              <a:gd name="connsiteX6-937" fmla="*/ 1303099 w 1306267"/>
              <a:gd name="connsiteY6-938" fmla="*/ 952393 h 1424419"/>
              <a:gd name="connsiteX7-939" fmla="*/ 1305306 w 1306267"/>
              <a:gd name="connsiteY7-940" fmla="*/ 990115 h 1424419"/>
              <a:gd name="connsiteX8-941" fmla="*/ 1255800 w 1306267"/>
              <a:gd name="connsiteY8-942" fmla="*/ 1142552 h 1424419"/>
              <a:gd name="connsiteX9-943" fmla="*/ 1172881 w 1306267"/>
              <a:gd name="connsiteY9-944" fmla="*/ 1179342 h 1424419"/>
              <a:gd name="connsiteX10-945" fmla="*/ 792288 w 1306267"/>
              <a:gd name="connsiteY10-946" fmla="*/ 1385653 h 1424419"/>
              <a:gd name="connsiteX11-947" fmla="*/ 522686 w 1306267"/>
              <a:gd name="connsiteY11-948" fmla="*/ 1384922 h 1424419"/>
              <a:gd name="connsiteX12-949" fmla="*/ 90241 w 1306267"/>
              <a:gd name="connsiteY12-950" fmla="*/ 1150634 h 1424419"/>
              <a:gd name="connsiteX13-951" fmla="*/ 55672 w 1306267"/>
              <a:gd name="connsiteY13-952" fmla="*/ 1124403 h 1424419"/>
              <a:gd name="connsiteX14-953" fmla="*/ 667 w 1306267"/>
              <a:gd name="connsiteY14-954" fmla="*/ 999105 h 1424419"/>
              <a:gd name="connsiteX15-955" fmla="*/ 0 w 1306267"/>
              <a:gd name="connsiteY15-956" fmla="*/ 972364 h 1424419"/>
              <a:gd name="connsiteX16-957" fmla="*/ 2496 w 1306267"/>
              <a:gd name="connsiteY16-958" fmla="*/ 463106 h 1424419"/>
              <a:gd name="connsiteX17-959" fmla="*/ 2458 w 1306267"/>
              <a:gd name="connsiteY17-960" fmla="*/ 429563 h 1424419"/>
              <a:gd name="connsiteX18-961" fmla="*/ 75248 w 1306267"/>
              <a:gd name="connsiteY18-962" fmla="*/ 303202 h 1424419"/>
              <a:gd name="connsiteX19-963" fmla="*/ 106293 w 1306267"/>
              <a:gd name="connsiteY19-964" fmla="*/ 282597 h 1424419"/>
              <a:gd name="connsiteX20-965" fmla="*/ 541533 w 1306267"/>
              <a:gd name="connsiteY20-966" fmla="*/ 38110 h 1424419"/>
              <a:gd name="connsiteX21-967" fmla="*/ 653528 w 1306267"/>
              <a:gd name="connsiteY21-968" fmla="*/ 0 h 1424419"/>
              <a:gd name="connsiteX0-969" fmla="*/ 653528 w 1306267"/>
              <a:gd name="connsiteY0-970" fmla="*/ 0 h 1424419"/>
              <a:gd name="connsiteX1-971" fmla="*/ 757287 w 1306267"/>
              <a:gd name="connsiteY1-972" fmla="*/ 32444 h 1424419"/>
              <a:gd name="connsiteX2-973" fmla="*/ 1206876 w 1306267"/>
              <a:gd name="connsiteY2-974" fmla="*/ 284945 h 1424419"/>
              <a:gd name="connsiteX3-975" fmla="*/ 1237706 w 1306267"/>
              <a:gd name="connsiteY3-976" fmla="*/ 306775 h 1424419"/>
              <a:gd name="connsiteX4-977" fmla="*/ 1301712 w 1306267"/>
              <a:gd name="connsiteY4-978" fmla="*/ 442384 h 1424419"/>
              <a:gd name="connsiteX5-979" fmla="*/ 1303099 w 1306267"/>
              <a:gd name="connsiteY5-980" fmla="*/ 495558 h 1424419"/>
              <a:gd name="connsiteX6-981" fmla="*/ 1303099 w 1306267"/>
              <a:gd name="connsiteY6-982" fmla="*/ 952393 h 1424419"/>
              <a:gd name="connsiteX7-983" fmla="*/ 1305306 w 1306267"/>
              <a:gd name="connsiteY7-984" fmla="*/ 990115 h 1424419"/>
              <a:gd name="connsiteX8-985" fmla="*/ 1255800 w 1306267"/>
              <a:gd name="connsiteY8-986" fmla="*/ 1142552 h 1424419"/>
              <a:gd name="connsiteX9-987" fmla="*/ 1172881 w 1306267"/>
              <a:gd name="connsiteY9-988" fmla="*/ 1179342 h 1424419"/>
              <a:gd name="connsiteX10-989" fmla="*/ 792288 w 1306267"/>
              <a:gd name="connsiteY10-990" fmla="*/ 1385653 h 1424419"/>
              <a:gd name="connsiteX11-991" fmla="*/ 522686 w 1306267"/>
              <a:gd name="connsiteY11-992" fmla="*/ 1384922 h 1424419"/>
              <a:gd name="connsiteX12-993" fmla="*/ 90241 w 1306267"/>
              <a:gd name="connsiteY12-994" fmla="*/ 1150634 h 1424419"/>
              <a:gd name="connsiteX13-995" fmla="*/ 55672 w 1306267"/>
              <a:gd name="connsiteY13-996" fmla="*/ 1124403 h 1424419"/>
              <a:gd name="connsiteX14-997" fmla="*/ 667 w 1306267"/>
              <a:gd name="connsiteY14-998" fmla="*/ 999105 h 1424419"/>
              <a:gd name="connsiteX15-999" fmla="*/ 0 w 1306267"/>
              <a:gd name="connsiteY15-1000" fmla="*/ 972364 h 1424419"/>
              <a:gd name="connsiteX16-1001" fmla="*/ 2496 w 1306267"/>
              <a:gd name="connsiteY16-1002" fmla="*/ 463106 h 1424419"/>
              <a:gd name="connsiteX17-1003" fmla="*/ 2458 w 1306267"/>
              <a:gd name="connsiteY17-1004" fmla="*/ 429563 h 1424419"/>
              <a:gd name="connsiteX18-1005" fmla="*/ 75248 w 1306267"/>
              <a:gd name="connsiteY18-1006" fmla="*/ 303202 h 1424419"/>
              <a:gd name="connsiteX19-1007" fmla="*/ 106293 w 1306267"/>
              <a:gd name="connsiteY19-1008" fmla="*/ 282597 h 1424419"/>
              <a:gd name="connsiteX20-1009" fmla="*/ 541533 w 1306267"/>
              <a:gd name="connsiteY20-1010" fmla="*/ 38110 h 1424419"/>
              <a:gd name="connsiteX21-1011" fmla="*/ 653528 w 1306267"/>
              <a:gd name="connsiteY21-1012" fmla="*/ 0 h 1424419"/>
              <a:gd name="connsiteX0-1013" fmla="*/ 653528 w 1306267"/>
              <a:gd name="connsiteY0-1014" fmla="*/ 0 h 1424419"/>
              <a:gd name="connsiteX1-1015" fmla="*/ 757287 w 1306267"/>
              <a:gd name="connsiteY1-1016" fmla="*/ 32444 h 1424419"/>
              <a:gd name="connsiteX2-1017" fmla="*/ 1206876 w 1306267"/>
              <a:gd name="connsiteY2-1018" fmla="*/ 284945 h 1424419"/>
              <a:gd name="connsiteX3-1019" fmla="*/ 1237706 w 1306267"/>
              <a:gd name="connsiteY3-1020" fmla="*/ 306775 h 1424419"/>
              <a:gd name="connsiteX4-1021" fmla="*/ 1301712 w 1306267"/>
              <a:gd name="connsiteY4-1022" fmla="*/ 442384 h 1424419"/>
              <a:gd name="connsiteX5-1023" fmla="*/ 1303099 w 1306267"/>
              <a:gd name="connsiteY5-1024" fmla="*/ 495558 h 1424419"/>
              <a:gd name="connsiteX6-1025" fmla="*/ 1303099 w 1306267"/>
              <a:gd name="connsiteY6-1026" fmla="*/ 952393 h 1424419"/>
              <a:gd name="connsiteX7-1027" fmla="*/ 1305306 w 1306267"/>
              <a:gd name="connsiteY7-1028" fmla="*/ 990115 h 1424419"/>
              <a:gd name="connsiteX8-1029" fmla="*/ 1255800 w 1306267"/>
              <a:gd name="connsiteY8-1030" fmla="*/ 1142552 h 1424419"/>
              <a:gd name="connsiteX9-1031" fmla="*/ 1172881 w 1306267"/>
              <a:gd name="connsiteY9-1032" fmla="*/ 1179342 h 1424419"/>
              <a:gd name="connsiteX10-1033" fmla="*/ 792288 w 1306267"/>
              <a:gd name="connsiteY10-1034" fmla="*/ 1385653 h 1424419"/>
              <a:gd name="connsiteX11-1035" fmla="*/ 522686 w 1306267"/>
              <a:gd name="connsiteY11-1036" fmla="*/ 1384922 h 1424419"/>
              <a:gd name="connsiteX12-1037" fmla="*/ 90241 w 1306267"/>
              <a:gd name="connsiteY12-1038" fmla="*/ 1150634 h 1424419"/>
              <a:gd name="connsiteX13-1039" fmla="*/ 55672 w 1306267"/>
              <a:gd name="connsiteY13-1040" fmla="*/ 1124403 h 1424419"/>
              <a:gd name="connsiteX14-1041" fmla="*/ 667 w 1306267"/>
              <a:gd name="connsiteY14-1042" fmla="*/ 999105 h 1424419"/>
              <a:gd name="connsiteX15-1043" fmla="*/ 0 w 1306267"/>
              <a:gd name="connsiteY15-1044" fmla="*/ 972364 h 1424419"/>
              <a:gd name="connsiteX16-1045" fmla="*/ 2496 w 1306267"/>
              <a:gd name="connsiteY16-1046" fmla="*/ 463106 h 1424419"/>
              <a:gd name="connsiteX17-1047" fmla="*/ 2458 w 1306267"/>
              <a:gd name="connsiteY17-1048" fmla="*/ 429563 h 1424419"/>
              <a:gd name="connsiteX18-1049" fmla="*/ 75248 w 1306267"/>
              <a:gd name="connsiteY18-1050" fmla="*/ 303202 h 1424419"/>
              <a:gd name="connsiteX19-1051" fmla="*/ 106293 w 1306267"/>
              <a:gd name="connsiteY19-1052" fmla="*/ 282597 h 1424419"/>
              <a:gd name="connsiteX20-1053" fmla="*/ 541533 w 1306267"/>
              <a:gd name="connsiteY20-1054" fmla="*/ 38110 h 1424419"/>
              <a:gd name="connsiteX21-1055" fmla="*/ 653528 w 1306267"/>
              <a:gd name="connsiteY21-1056" fmla="*/ 0 h 1424419"/>
              <a:gd name="connsiteX0-1057" fmla="*/ 653528 w 1306267"/>
              <a:gd name="connsiteY0-1058" fmla="*/ 0 h 1424419"/>
              <a:gd name="connsiteX1-1059" fmla="*/ 757287 w 1306267"/>
              <a:gd name="connsiteY1-1060" fmla="*/ 32444 h 1424419"/>
              <a:gd name="connsiteX2-1061" fmla="*/ 1206876 w 1306267"/>
              <a:gd name="connsiteY2-1062" fmla="*/ 284945 h 1424419"/>
              <a:gd name="connsiteX3-1063" fmla="*/ 1237706 w 1306267"/>
              <a:gd name="connsiteY3-1064" fmla="*/ 306775 h 1424419"/>
              <a:gd name="connsiteX4-1065" fmla="*/ 1301712 w 1306267"/>
              <a:gd name="connsiteY4-1066" fmla="*/ 442384 h 1424419"/>
              <a:gd name="connsiteX5-1067" fmla="*/ 1303099 w 1306267"/>
              <a:gd name="connsiteY5-1068" fmla="*/ 495558 h 1424419"/>
              <a:gd name="connsiteX6-1069" fmla="*/ 1303099 w 1306267"/>
              <a:gd name="connsiteY6-1070" fmla="*/ 952393 h 1424419"/>
              <a:gd name="connsiteX7-1071" fmla="*/ 1305306 w 1306267"/>
              <a:gd name="connsiteY7-1072" fmla="*/ 990115 h 1424419"/>
              <a:gd name="connsiteX8-1073" fmla="*/ 1255800 w 1306267"/>
              <a:gd name="connsiteY8-1074" fmla="*/ 1142552 h 1424419"/>
              <a:gd name="connsiteX9-1075" fmla="*/ 1172881 w 1306267"/>
              <a:gd name="connsiteY9-1076" fmla="*/ 1179342 h 1424419"/>
              <a:gd name="connsiteX10-1077" fmla="*/ 792288 w 1306267"/>
              <a:gd name="connsiteY10-1078" fmla="*/ 1385653 h 1424419"/>
              <a:gd name="connsiteX11-1079" fmla="*/ 522686 w 1306267"/>
              <a:gd name="connsiteY11-1080" fmla="*/ 1384922 h 1424419"/>
              <a:gd name="connsiteX12-1081" fmla="*/ 90241 w 1306267"/>
              <a:gd name="connsiteY12-1082" fmla="*/ 1150634 h 1424419"/>
              <a:gd name="connsiteX13-1083" fmla="*/ 55672 w 1306267"/>
              <a:gd name="connsiteY13-1084" fmla="*/ 1124403 h 1424419"/>
              <a:gd name="connsiteX14-1085" fmla="*/ 667 w 1306267"/>
              <a:gd name="connsiteY14-1086" fmla="*/ 999105 h 1424419"/>
              <a:gd name="connsiteX15-1087" fmla="*/ 0 w 1306267"/>
              <a:gd name="connsiteY15-1088" fmla="*/ 972364 h 1424419"/>
              <a:gd name="connsiteX16-1089" fmla="*/ 2496 w 1306267"/>
              <a:gd name="connsiteY16-1090" fmla="*/ 463106 h 1424419"/>
              <a:gd name="connsiteX17-1091" fmla="*/ 2458 w 1306267"/>
              <a:gd name="connsiteY17-1092" fmla="*/ 429563 h 1424419"/>
              <a:gd name="connsiteX18-1093" fmla="*/ 75248 w 1306267"/>
              <a:gd name="connsiteY18-1094" fmla="*/ 303202 h 1424419"/>
              <a:gd name="connsiteX19-1095" fmla="*/ 106293 w 1306267"/>
              <a:gd name="connsiteY19-1096" fmla="*/ 282597 h 1424419"/>
              <a:gd name="connsiteX20-1097" fmla="*/ 541533 w 1306267"/>
              <a:gd name="connsiteY20-1098" fmla="*/ 38110 h 1424419"/>
              <a:gd name="connsiteX21-1099" fmla="*/ 653528 w 1306267"/>
              <a:gd name="connsiteY21-1100" fmla="*/ 0 h 1424419"/>
              <a:gd name="connsiteX0-1101" fmla="*/ 653528 w 1306267"/>
              <a:gd name="connsiteY0-1102" fmla="*/ 0 h 1424419"/>
              <a:gd name="connsiteX1-1103" fmla="*/ 757287 w 1306267"/>
              <a:gd name="connsiteY1-1104" fmla="*/ 32444 h 1424419"/>
              <a:gd name="connsiteX2-1105" fmla="*/ 1206876 w 1306267"/>
              <a:gd name="connsiteY2-1106" fmla="*/ 284945 h 1424419"/>
              <a:gd name="connsiteX3-1107" fmla="*/ 1237706 w 1306267"/>
              <a:gd name="connsiteY3-1108" fmla="*/ 306775 h 1424419"/>
              <a:gd name="connsiteX4-1109" fmla="*/ 1301712 w 1306267"/>
              <a:gd name="connsiteY4-1110" fmla="*/ 442384 h 1424419"/>
              <a:gd name="connsiteX5-1111" fmla="*/ 1303099 w 1306267"/>
              <a:gd name="connsiteY5-1112" fmla="*/ 495558 h 1424419"/>
              <a:gd name="connsiteX6-1113" fmla="*/ 1303099 w 1306267"/>
              <a:gd name="connsiteY6-1114" fmla="*/ 952393 h 1424419"/>
              <a:gd name="connsiteX7-1115" fmla="*/ 1305306 w 1306267"/>
              <a:gd name="connsiteY7-1116" fmla="*/ 990115 h 1424419"/>
              <a:gd name="connsiteX8-1117" fmla="*/ 1255800 w 1306267"/>
              <a:gd name="connsiteY8-1118" fmla="*/ 1142552 h 1424419"/>
              <a:gd name="connsiteX9-1119" fmla="*/ 1172881 w 1306267"/>
              <a:gd name="connsiteY9-1120" fmla="*/ 1179342 h 1424419"/>
              <a:gd name="connsiteX10-1121" fmla="*/ 792288 w 1306267"/>
              <a:gd name="connsiteY10-1122" fmla="*/ 1385653 h 1424419"/>
              <a:gd name="connsiteX11-1123" fmla="*/ 522686 w 1306267"/>
              <a:gd name="connsiteY11-1124" fmla="*/ 1384922 h 1424419"/>
              <a:gd name="connsiteX12-1125" fmla="*/ 90241 w 1306267"/>
              <a:gd name="connsiteY12-1126" fmla="*/ 1150634 h 1424419"/>
              <a:gd name="connsiteX13-1127" fmla="*/ 48904 w 1306267"/>
              <a:gd name="connsiteY13-1128" fmla="*/ 1124403 h 1424419"/>
              <a:gd name="connsiteX14-1129" fmla="*/ 667 w 1306267"/>
              <a:gd name="connsiteY14-1130" fmla="*/ 999105 h 1424419"/>
              <a:gd name="connsiteX15-1131" fmla="*/ 0 w 1306267"/>
              <a:gd name="connsiteY15-1132" fmla="*/ 972364 h 1424419"/>
              <a:gd name="connsiteX16-1133" fmla="*/ 2496 w 1306267"/>
              <a:gd name="connsiteY16-1134" fmla="*/ 463106 h 1424419"/>
              <a:gd name="connsiteX17-1135" fmla="*/ 2458 w 1306267"/>
              <a:gd name="connsiteY17-1136" fmla="*/ 429563 h 1424419"/>
              <a:gd name="connsiteX18-1137" fmla="*/ 75248 w 1306267"/>
              <a:gd name="connsiteY18-1138" fmla="*/ 303202 h 1424419"/>
              <a:gd name="connsiteX19-1139" fmla="*/ 106293 w 1306267"/>
              <a:gd name="connsiteY19-1140" fmla="*/ 282597 h 1424419"/>
              <a:gd name="connsiteX20-1141" fmla="*/ 541533 w 1306267"/>
              <a:gd name="connsiteY20-1142" fmla="*/ 38110 h 1424419"/>
              <a:gd name="connsiteX21-1143" fmla="*/ 653528 w 1306267"/>
              <a:gd name="connsiteY21-1144" fmla="*/ 0 h 1424419"/>
              <a:gd name="connsiteX0-1145" fmla="*/ 653528 w 1306267"/>
              <a:gd name="connsiteY0-1146" fmla="*/ 0 h 1424419"/>
              <a:gd name="connsiteX1-1147" fmla="*/ 757287 w 1306267"/>
              <a:gd name="connsiteY1-1148" fmla="*/ 32444 h 1424419"/>
              <a:gd name="connsiteX2-1149" fmla="*/ 1206876 w 1306267"/>
              <a:gd name="connsiteY2-1150" fmla="*/ 284945 h 1424419"/>
              <a:gd name="connsiteX3-1151" fmla="*/ 1237706 w 1306267"/>
              <a:gd name="connsiteY3-1152" fmla="*/ 306775 h 1424419"/>
              <a:gd name="connsiteX4-1153" fmla="*/ 1301712 w 1306267"/>
              <a:gd name="connsiteY4-1154" fmla="*/ 442384 h 1424419"/>
              <a:gd name="connsiteX5-1155" fmla="*/ 1303099 w 1306267"/>
              <a:gd name="connsiteY5-1156" fmla="*/ 495558 h 1424419"/>
              <a:gd name="connsiteX6-1157" fmla="*/ 1303099 w 1306267"/>
              <a:gd name="connsiteY6-1158" fmla="*/ 952393 h 1424419"/>
              <a:gd name="connsiteX7-1159" fmla="*/ 1305306 w 1306267"/>
              <a:gd name="connsiteY7-1160" fmla="*/ 990115 h 1424419"/>
              <a:gd name="connsiteX8-1161" fmla="*/ 1255800 w 1306267"/>
              <a:gd name="connsiteY8-1162" fmla="*/ 1142552 h 1424419"/>
              <a:gd name="connsiteX9-1163" fmla="*/ 1172881 w 1306267"/>
              <a:gd name="connsiteY9-1164" fmla="*/ 1179342 h 1424419"/>
              <a:gd name="connsiteX10-1165" fmla="*/ 792288 w 1306267"/>
              <a:gd name="connsiteY10-1166" fmla="*/ 1385653 h 1424419"/>
              <a:gd name="connsiteX11-1167" fmla="*/ 522686 w 1306267"/>
              <a:gd name="connsiteY11-1168" fmla="*/ 1384922 h 1424419"/>
              <a:gd name="connsiteX12-1169" fmla="*/ 90241 w 1306267"/>
              <a:gd name="connsiteY12-1170" fmla="*/ 1150634 h 1424419"/>
              <a:gd name="connsiteX13-1171" fmla="*/ 48904 w 1306267"/>
              <a:gd name="connsiteY13-1172" fmla="*/ 1124403 h 1424419"/>
              <a:gd name="connsiteX14-1173" fmla="*/ 667 w 1306267"/>
              <a:gd name="connsiteY14-1174" fmla="*/ 999105 h 1424419"/>
              <a:gd name="connsiteX15-1175" fmla="*/ 0 w 1306267"/>
              <a:gd name="connsiteY15-1176" fmla="*/ 972364 h 1424419"/>
              <a:gd name="connsiteX16-1177" fmla="*/ 2496 w 1306267"/>
              <a:gd name="connsiteY16-1178" fmla="*/ 463106 h 1424419"/>
              <a:gd name="connsiteX17-1179" fmla="*/ 2458 w 1306267"/>
              <a:gd name="connsiteY17-1180" fmla="*/ 429563 h 1424419"/>
              <a:gd name="connsiteX18-1181" fmla="*/ 75248 w 1306267"/>
              <a:gd name="connsiteY18-1182" fmla="*/ 303202 h 1424419"/>
              <a:gd name="connsiteX19-1183" fmla="*/ 106293 w 1306267"/>
              <a:gd name="connsiteY19-1184" fmla="*/ 282597 h 1424419"/>
              <a:gd name="connsiteX20-1185" fmla="*/ 541533 w 1306267"/>
              <a:gd name="connsiteY20-1186" fmla="*/ 38110 h 1424419"/>
              <a:gd name="connsiteX21-1187" fmla="*/ 653528 w 1306267"/>
              <a:gd name="connsiteY21-1188" fmla="*/ 0 h 1424419"/>
              <a:gd name="connsiteX0-1189" fmla="*/ 653528 w 1306267"/>
              <a:gd name="connsiteY0-1190" fmla="*/ 0 h 1424419"/>
              <a:gd name="connsiteX1-1191" fmla="*/ 757287 w 1306267"/>
              <a:gd name="connsiteY1-1192" fmla="*/ 32444 h 1424419"/>
              <a:gd name="connsiteX2-1193" fmla="*/ 1206876 w 1306267"/>
              <a:gd name="connsiteY2-1194" fmla="*/ 284945 h 1424419"/>
              <a:gd name="connsiteX3-1195" fmla="*/ 1237706 w 1306267"/>
              <a:gd name="connsiteY3-1196" fmla="*/ 306775 h 1424419"/>
              <a:gd name="connsiteX4-1197" fmla="*/ 1301712 w 1306267"/>
              <a:gd name="connsiteY4-1198" fmla="*/ 442384 h 1424419"/>
              <a:gd name="connsiteX5-1199" fmla="*/ 1303099 w 1306267"/>
              <a:gd name="connsiteY5-1200" fmla="*/ 495558 h 1424419"/>
              <a:gd name="connsiteX6-1201" fmla="*/ 1303099 w 1306267"/>
              <a:gd name="connsiteY6-1202" fmla="*/ 952393 h 1424419"/>
              <a:gd name="connsiteX7-1203" fmla="*/ 1305306 w 1306267"/>
              <a:gd name="connsiteY7-1204" fmla="*/ 990115 h 1424419"/>
              <a:gd name="connsiteX8-1205" fmla="*/ 1255800 w 1306267"/>
              <a:gd name="connsiteY8-1206" fmla="*/ 1142552 h 1424419"/>
              <a:gd name="connsiteX9-1207" fmla="*/ 1172881 w 1306267"/>
              <a:gd name="connsiteY9-1208" fmla="*/ 1179342 h 1424419"/>
              <a:gd name="connsiteX10-1209" fmla="*/ 792288 w 1306267"/>
              <a:gd name="connsiteY10-1210" fmla="*/ 1385653 h 1424419"/>
              <a:gd name="connsiteX11-1211" fmla="*/ 522686 w 1306267"/>
              <a:gd name="connsiteY11-1212" fmla="*/ 1384922 h 1424419"/>
              <a:gd name="connsiteX12-1213" fmla="*/ 90241 w 1306267"/>
              <a:gd name="connsiteY12-1214" fmla="*/ 1150634 h 1424419"/>
              <a:gd name="connsiteX13-1215" fmla="*/ 48904 w 1306267"/>
              <a:gd name="connsiteY13-1216" fmla="*/ 1124403 h 1424419"/>
              <a:gd name="connsiteX14-1217" fmla="*/ 667 w 1306267"/>
              <a:gd name="connsiteY14-1218" fmla="*/ 999105 h 1424419"/>
              <a:gd name="connsiteX15-1219" fmla="*/ 0 w 1306267"/>
              <a:gd name="connsiteY15-1220" fmla="*/ 972364 h 1424419"/>
              <a:gd name="connsiteX16-1221" fmla="*/ 2496 w 1306267"/>
              <a:gd name="connsiteY16-1222" fmla="*/ 463106 h 1424419"/>
              <a:gd name="connsiteX17-1223" fmla="*/ 2458 w 1306267"/>
              <a:gd name="connsiteY17-1224" fmla="*/ 429563 h 1424419"/>
              <a:gd name="connsiteX18-1225" fmla="*/ 75248 w 1306267"/>
              <a:gd name="connsiteY18-1226" fmla="*/ 303202 h 1424419"/>
              <a:gd name="connsiteX19-1227" fmla="*/ 106293 w 1306267"/>
              <a:gd name="connsiteY19-1228" fmla="*/ 282597 h 1424419"/>
              <a:gd name="connsiteX20-1229" fmla="*/ 541533 w 1306267"/>
              <a:gd name="connsiteY20-1230" fmla="*/ 38110 h 1424419"/>
              <a:gd name="connsiteX21-1231" fmla="*/ 653528 w 1306267"/>
              <a:gd name="connsiteY21-1232" fmla="*/ 0 h 1424419"/>
              <a:gd name="connsiteX0-1233" fmla="*/ 653528 w 1306267"/>
              <a:gd name="connsiteY0-1234" fmla="*/ 0 h 1424419"/>
              <a:gd name="connsiteX1-1235" fmla="*/ 757287 w 1306267"/>
              <a:gd name="connsiteY1-1236" fmla="*/ 32444 h 1424419"/>
              <a:gd name="connsiteX2-1237" fmla="*/ 1206876 w 1306267"/>
              <a:gd name="connsiteY2-1238" fmla="*/ 284945 h 1424419"/>
              <a:gd name="connsiteX3-1239" fmla="*/ 1237706 w 1306267"/>
              <a:gd name="connsiteY3-1240" fmla="*/ 306775 h 1424419"/>
              <a:gd name="connsiteX4-1241" fmla="*/ 1301712 w 1306267"/>
              <a:gd name="connsiteY4-1242" fmla="*/ 442384 h 1424419"/>
              <a:gd name="connsiteX5-1243" fmla="*/ 1303099 w 1306267"/>
              <a:gd name="connsiteY5-1244" fmla="*/ 495558 h 1424419"/>
              <a:gd name="connsiteX6-1245" fmla="*/ 1303099 w 1306267"/>
              <a:gd name="connsiteY6-1246" fmla="*/ 952393 h 1424419"/>
              <a:gd name="connsiteX7-1247" fmla="*/ 1305306 w 1306267"/>
              <a:gd name="connsiteY7-1248" fmla="*/ 990115 h 1424419"/>
              <a:gd name="connsiteX8-1249" fmla="*/ 1255800 w 1306267"/>
              <a:gd name="connsiteY8-1250" fmla="*/ 1142552 h 1424419"/>
              <a:gd name="connsiteX9-1251" fmla="*/ 1172881 w 1306267"/>
              <a:gd name="connsiteY9-1252" fmla="*/ 1179342 h 1424419"/>
              <a:gd name="connsiteX10-1253" fmla="*/ 792288 w 1306267"/>
              <a:gd name="connsiteY10-1254" fmla="*/ 1385653 h 1424419"/>
              <a:gd name="connsiteX11-1255" fmla="*/ 522686 w 1306267"/>
              <a:gd name="connsiteY11-1256" fmla="*/ 1384922 h 1424419"/>
              <a:gd name="connsiteX12-1257" fmla="*/ 90241 w 1306267"/>
              <a:gd name="connsiteY12-1258" fmla="*/ 1150634 h 1424419"/>
              <a:gd name="connsiteX13-1259" fmla="*/ 48904 w 1306267"/>
              <a:gd name="connsiteY13-1260" fmla="*/ 1124403 h 1424419"/>
              <a:gd name="connsiteX14-1261" fmla="*/ 667 w 1306267"/>
              <a:gd name="connsiteY14-1262" fmla="*/ 999105 h 1424419"/>
              <a:gd name="connsiteX15-1263" fmla="*/ 0 w 1306267"/>
              <a:gd name="connsiteY15-1264" fmla="*/ 972364 h 1424419"/>
              <a:gd name="connsiteX16-1265" fmla="*/ 2496 w 1306267"/>
              <a:gd name="connsiteY16-1266" fmla="*/ 463106 h 1424419"/>
              <a:gd name="connsiteX17-1267" fmla="*/ 2458 w 1306267"/>
              <a:gd name="connsiteY17-1268" fmla="*/ 429563 h 1424419"/>
              <a:gd name="connsiteX18-1269" fmla="*/ 75248 w 1306267"/>
              <a:gd name="connsiteY18-1270" fmla="*/ 303202 h 1424419"/>
              <a:gd name="connsiteX19-1271" fmla="*/ 106293 w 1306267"/>
              <a:gd name="connsiteY19-1272" fmla="*/ 282597 h 1424419"/>
              <a:gd name="connsiteX20-1273" fmla="*/ 541533 w 1306267"/>
              <a:gd name="connsiteY20-1274" fmla="*/ 38110 h 1424419"/>
              <a:gd name="connsiteX21-1275" fmla="*/ 653528 w 1306267"/>
              <a:gd name="connsiteY21-1276" fmla="*/ 0 h 1424419"/>
              <a:gd name="connsiteX0-1277" fmla="*/ 653528 w 1306267"/>
              <a:gd name="connsiteY0-1278" fmla="*/ 0 h 1424419"/>
              <a:gd name="connsiteX1-1279" fmla="*/ 757287 w 1306267"/>
              <a:gd name="connsiteY1-1280" fmla="*/ 32444 h 1424419"/>
              <a:gd name="connsiteX2-1281" fmla="*/ 1206876 w 1306267"/>
              <a:gd name="connsiteY2-1282" fmla="*/ 284945 h 1424419"/>
              <a:gd name="connsiteX3-1283" fmla="*/ 1237706 w 1306267"/>
              <a:gd name="connsiteY3-1284" fmla="*/ 306775 h 1424419"/>
              <a:gd name="connsiteX4-1285" fmla="*/ 1301712 w 1306267"/>
              <a:gd name="connsiteY4-1286" fmla="*/ 442384 h 1424419"/>
              <a:gd name="connsiteX5-1287" fmla="*/ 1303099 w 1306267"/>
              <a:gd name="connsiteY5-1288" fmla="*/ 495558 h 1424419"/>
              <a:gd name="connsiteX6-1289" fmla="*/ 1303099 w 1306267"/>
              <a:gd name="connsiteY6-1290" fmla="*/ 952393 h 1424419"/>
              <a:gd name="connsiteX7-1291" fmla="*/ 1305306 w 1306267"/>
              <a:gd name="connsiteY7-1292" fmla="*/ 990115 h 1424419"/>
              <a:gd name="connsiteX8-1293" fmla="*/ 1255800 w 1306267"/>
              <a:gd name="connsiteY8-1294" fmla="*/ 1142552 h 1424419"/>
              <a:gd name="connsiteX9-1295" fmla="*/ 1172881 w 1306267"/>
              <a:gd name="connsiteY9-1296" fmla="*/ 1179342 h 1424419"/>
              <a:gd name="connsiteX10-1297" fmla="*/ 792288 w 1306267"/>
              <a:gd name="connsiteY10-1298" fmla="*/ 1385653 h 1424419"/>
              <a:gd name="connsiteX11-1299" fmla="*/ 522686 w 1306267"/>
              <a:gd name="connsiteY11-1300" fmla="*/ 1384922 h 1424419"/>
              <a:gd name="connsiteX12-1301" fmla="*/ 97009 w 1306267"/>
              <a:gd name="connsiteY12-1302" fmla="*/ 1161462 h 1424419"/>
              <a:gd name="connsiteX13-1303" fmla="*/ 48904 w 1306267"/>
              <a:gd name="connsiteY13-1304" fmla="*/ 1124403 h 1424419"/>
              <a:gd name="connsiteX14-1305" fmla="*/ 667 w 1306267"/>
              <a:gd name="connsiteY14-1306" fmla="*/ 999105 h 1424419"/>
              <a:gd name="connsiteX15-1307" fmla="*/ 0 w 1306267"/>
              <a:gd name="connsiteY15-1308" fmla="*/ 972364 h 1424419"/>
              <a:gd name="connsiteX16-1309" fmla="*/ 2496 w 1306267"/>
              <a:gd name="connsiteY16-1310" fmla="*/ 463106 h 1424419"/>
              <a:gd name="connsiteX17-1311" fmla="*/ 2458 w 1306267"/>
              <a:gd name="connsiteY17-1312" fmla="*/ 429563 h 1424419"/>
              <a:gd name="connsiteX18-1313" fmla="*/ 75248 w 1306267"/>
              <a:gd name="connsiteY18-1314" fmla="*/ 303202 h 1424419"/>
              <a:gd name="connsiteX19-1315" fmla="*/ 106293 w 1306267"/>
              <a:gd name="connsiteY19-1316" fmla="*/ 282597 h 1424419"/>
              <a:gd name="connsiteX20-1317" fmla="*/ 541533 w 1306267"/>
              <a:gd name="connsiteY20-1318" fmla="*/ 38110 h 1424419"/>
              <a:gd name="connsiteX21-1319" fmla="*/ 653528 w 1306267"/>
              <a:gd name="connsiteY21-1320" fmla="*/ 0 h 1424419"/>
              <a:gd name="connsiteX0-1321" fmla="*/ 653528 w 1306267"/>
              <a:gd name="connsiteY0-1322" fmla="*/ 0 h 1424419"/>
              <a:gd name="connsiteX1-1323" fmla="*/ 757287 w 1306267"/>
              <a:gd name="connsiteY1-1324" fmla="*/ 32444 h 1424419"/>
              <a:gd name="connsiteX2-1325" fmla="*/ 1206876 w 1306267"/>
              <a:gd name="connsiteY2-1326" fmla="*/ 284945 h 1424419"/>
              <a:gd name="connsiteX3-1327" fmla="*/ 1237706 w 1306267"/>
              <a:gd name="connsiteY3-1328" fmla="*/ 306775 h 1424419"/>
              <a:gd name="connsiteX4-1329" fmla="*/ 1301712 w 1306267"/>
              <a:gd name="connsiteY4-1330" fmla="*/ 442384 h 1424419"/>
              <a:gd name="connsiteX5-1331" fmla="*/ 1303099 w 1306267"/>
              <a:gd name="connsiteY5-1332" fmla="*/ 495558 h 1424419"/>
              <a:gd name="connsiteX6-1333" fmla="*/ 1303099 w 1306267"/>
              <a:gd name="connsiteY6-1334" fmla="*/ 952393 h 1424419"/>
              <a:gd name="connsiteX7-1335" fmla="*/ 1305306 w 1306267"/>
              <a:gd name="connsiteY7-1336" fmla="*/ 990115 h 1424419"/>
              <a:gd name="connsiteX8-1337" fmla="*/ 1255800 w 1306267"/>
              <a:gd name="connsiteY8-1338" fmla="*/ 1142552 h 1424419"/>
              <a:gd name="connsiteX9-1339" fmla="*/ 1172881 w 1306267"/>
              <a:gd name="connsiteY9-1340" fmla="*/ 1179342 h 1424419"/>
              <a:gd name="connsiteX10-1341" fmla="*/ 792288 w 1306267"/>
              <a:gd name="connsiteY10-1342" fmla="*/ 1385653 h 1424419"/>
              <a:gd name="connsiteX11-1343" fmla="*/ 522686 w 1306267"/>
              <a:gd name="connsiteY11-1344" fmla="*/ 1384922 h 1424419"/>
              <a:gd name="connsiteX12-1345" fmla="*/ 97009 w 1306267"/>
              <a:gd name="connsiteY12-1346" fmla="*/ 1161462 h 1424419"/>
              <a:gd name="connsiteX13-1347" fmla="*/ 48904 w 1306267"/>
              <a:gd name="connsiteY13-1348" fmla="*/ 1124403 h 1424419"/>
              <a:gd name="connsiteX14-1349" fmla="*/ 667 w 1306267"/>
              <a:gd name="connsiteY14-1350" fmla="*/ 999105 h 1424419"/>
              <a:gd name="connsiteX15-1351" fmla="*/ 0 w 1306267"/>
              <a:gd name="connsiteY15-1352" fmla="*/ 972364 h 1424419"/>
              <a:gd name="connsiteX16-1353" fmla="*/ 2496 w 1306267"/>
              <a:gd name="connsiteY16-1354" fmla="*/ 463106 h 1424419"/>
              <a:gd name="connsiteX17-1355" fmla="*/ 2458 w 1306267"/>
              <a:gd name="connsiteY17-1356" fmla="*/ 429563 h 1424419"/>
              <a:gd name="connsiteX18-1357" fmla="*/ 75248 w 1306267"/>
              <a:gd name="connsiteY18-1358" fmla="*/ 303202 h 1424419"/>
              <a:gd name="connsiteX19-1359" fmla="*/ 106293 w 1306267"/>
              <a:gd name="connsiteY19-1360" fmla="*/ 282597 h 1424419"/>
              <a:gd name="connsiteX20-1361" fmla="*/ 541533 w 1306267"/>
              <a:gd name="connsiteY20-1362" fmla="*/ 38110 h 1424419"/>
              <a:gd name="connsiteX21-1363" fmla="*/ 653528 w 1306267"/>
              <a:gd name="connsiteY21-1364" fmla="*/ 0 h 1424419"/>
              <a:gd name="connsiteX0-1365" fmla="*/ 653528 w 1306267"/>
              <a:gd name="connsiteY0-1366" fmla="*/ 0 h 1424419"/>
              <a:gd name="connsiteX1-1367" fmla="*/ 757287 w 1306267"/>
              <a:gd name="connsiteY1-1368" fmla="*/ 32444 h 1424419"/>
              <a:gd name="connsiteX2-1369" fmla="*/ 1206876 w 1306267"/>
              <a:gd name="connsiteY2-1370" fmla="*/ 284945 h 1424419"/>
              <a:gd name="connsiteX3-1371" fmla="*/ 1237706 w 1306267"/>
              <a:gd name="connsiteY3-1372" fmla="*/ 306775 h 1424419"/>
              <a:gd name="connsiteX4-1373" fmla="*/ 1301712 w 1306267"/>
              <a:gd name="connsiteY4-1374" fmla="*/ 442384 h 1424419"/>
              <a:gd name="connsiteX5-1375" fmla="*/ 1303099 w 1306267"/>
              <a:gd name="connsiteY5-1376" fmla="*/ 495558 h 1424419"/>
              <a:gd name="connsiteX6-1377" fmla="*/ 1303099 w 1306267"/>
              <a:gd name="connsiteY6-1378" fmla="*/ 952393 h 1424419"/>
              <a:gd name="connsiteX7-1379" fmla="*/ 1305306 w 1306267"/>
              <a:gd name="connsiteY7-1380" fmla="*/ 990115 h 1424419"/>
              <a:gd name="connsiteX8-1381" fmla="*/ 1255800 w 1306267"/>
              <a:gd name="connsiteY8-1382" fmla="*/ 1142552 h 1424419"/>
              <a:gd name="connsiteX9-1383" fmla="*/ 1172881 w 1306267"/>
              <a:gd name="connsiteY9-1384" fmla="*/ 1179342 h 1424419"/>
              <a:gd name="connsiteX10-1385" fmla="*/ 792288 w 1306267"/>
              <a:gd name="connsiteY10-1386" fmla="*/ 1385653 h 1424419"/>
              <a:gd name="connsiteX11-1387" fmla="*/ 522686 w 1306267"/>
              <a:gd name="connsiteY11-1388" fmla="*/ 1384922 h 1424419"/>
              <a:gd name="connsiteX12-1389" fmla="*/ 97009 w 1306267"/>
              <a:gd name="connsiteY12-1390" fmla="*/ 1161462 h 1424419"/>
              <a:gd name="connsiteX13-1391" fmla="*/ 44843 w 1306267"/>
              <a:gd name="connsiteY13-1392" fmla="*/ 1118989 h 1424419"/>
              <a:gd name="connsiteX14-1393" fmla="*/ 667 w 1306267"/>
              <a:gd name="connsiteY14-1394" fmla="*/ 999105 h 1424419"/>
              <a:gd name="connsiteX15-1395" fmla="*/ 0 w 1306267"/>
              <a:gd name="connsiteY15-1396" fmla="*/ 972364 h 1424419"/>
              <a:gd name="connsiteX16-1397" fmla="*/ 2496 w 1306267"/>
              <a:gd name="connsiteY16-1398" fmla="*/ 463106 h 1424419"/>
              <a:gd name="connsiteX17-1399" fmla="*/ 2458 w 1306267"/>
              <a:gd name="connsiteY17-1400" fmla="*/ 429563 h 1424419"/>
              <a:gd name="connsiteX18-1401" fmla="*/ 75248 w 1306267"/>
              <a:gd name="connsiteY18-1402" fmla="*/ 303202 h 1424419"/>
              <a:gd name="connsiteX19-1403" fmla="*/ 106293 w 1306267"/>
              <a:gd name="connsiteY19-1404" fmla="*/ 282597 h 1424419"/>
              <a:gd name="connsiteX20-1405" fmla="*/ 541533 w 1306267"/>
              <a:gd name="connsiteY20-1406" fmla="*/ 38110 h 1424419"/>
              <a:gd name="connsiteX21-1407" fmla="*/ 653528 w 1306267"/>
              <a:gd name="connsiteY21-1408" fmla="*/ 0 h 1424419"/>
              <a:gd name="connsiteX0-1409" fmla="*/ 653528 w 1306267"/>
              <a:gd name="connsiteY0-1410" fmla="*/ 0 h 1424419"/>
              <a:gd name="connsiteX1-1411" fmla="*/ 757287 w 1306267"/>
              <a:gd name="connsiteY1-1412" fmla="*/ 32444 h 1424419"/>
              <a:gd name="connsiteX2-1413" fmla="*/ 1206876 w 1306267"/>
              <a:gd name="connsiteY2-1414" fmla="*/ 284945 h 1424419"/>
              <a:gd name="connsiteX3-1415" fmla="*/ 1237706 w 1306267"/>
              <a:gd name="connsiteY3-1416" fmla="*/ 306775 h 1424419"/>
              <a:gd name="connsiteX4-1417" fmla="*/ 1301712 w 1306267"/>
              <a:gd name="connsiteY4-1418" fmla="*/ 442384 h 1424419"/>
              <a:gd name="connsiteX5-1419" fmla="*/ 1303099 w 1306267"/>
              <a:gd name="connsiteY5-1420" fmla="*/ 495558 h 1424419"/>
              <a:gd name="connsiteX6-1421" fmla="*/ 1303099 w 1306267"/>
              <a:gd name="connsiteY6-1422" fmla="*/ 952393 h 1424419"/>
              <a:gd name="connsiteX7-1423" fmla="*/ 1305306 w 1306267"/>
              <a:gd name="connsiteY7-1424" fmla="*/ 990115 h 1424419"/>
              <a:gd name="connsiteX8-1425" fmla="*/ 1255800 w 1306267"/>
              <a:gd name="connsiteY8-1426" fmla="*/ 1142552 h 1424419"/>
              <a:gd name="connsiteX9-1427" fmla="*/ 1172881 w 1306267"/>
              <a:gd name="connsiteY9-1428" fmla="*/ 1179342 h 1424419"/>
              <a:gd name="connsiteX10-1429" fmla="*/ 792288 w 1306267"/>
              <a:gd name="connsiteY10-1430" fmla="*/ 1385653 h 1424419"/>
              <a:gd name="connsiteX11-1431" fmla="*/ 522686 w 1306267"/>
              <a:gd name="connsiteY11-1432" fmla="*/ 1384922 h 1424419"/>
              <a:gd name="connsiteX12-1433" fmla="*/ 97009 w 1306267"/>
              <a:gd name="connsiteY12-1434" fmla="*/ 1161462 h 1424419"/>
              <a:gd name="connsiteX13-1435" fmla="*/ 44843 w 1306267"/>
              <a:gd name="connsiteY13-1436" fmla="*/ 1118989 h 1424419"/>
              <a:gd name="connsiteX14-1437" fmla="*/ 667 w 1306267"/>
              <a:gd name="connsiteY14-1438" fmla="*/ 999105 h 1424419"/>
              <a:gd name="connsiteX15-1439" fmla="*/ 0 w 1306267"/>
              <a:gd name="connsiteY15-1440" fmla="*/ 972364 h 1424419"/>
              <a:gd name="connsiteX16-1441" fmla="*/ 2496 w 1306267"/>
              <a:gd name="connsiteY16-1442" fmla="*/ 463106 h 1424419"/>
              <a:gd name="connsiteX17-1443" fmla="*/ 2458 w 1306267"/>
              <a:gd name="connsiteY17-1444" fmla="*/ 429563 h 1424419"/>
              <a:gd name="connsiteX18-1445" fmla="*/ 75248 w 1306267"/>
              <a:gd name="connsiteY18-1446" fmla="*/ 303202 h 1424419"/>
              <a:gd name="connsiteX19-1447" fmla="*/ 106293 w 1306267"/>
              <a:gd name="connsiteY19-1448" fmla="*/ 282597 h 1424419"/>
              <a:gd name="connsiteX20-1449" fmla="*/ 541533 w 1306267"/>
              <a:gd name="connsiteY20-1450" fmla="*/ 38110 h 1424419"/>
              <a:gd name="connsiteX21-1451" fmla="*/ 653528 w 1306267"/>
              <a:gd name="connsiteY21-1452" fmla="*/ 0 h 1424419"/>
              <a:gd name="connsiteX0-1453" fmla="*/ 653528 w 1306267"/>
              <a:gd name="connsiteY0-1454" fmla="*/ 0 h 1424419"/>
              <a:gd name="connsiteX1-1455" fmla="*/ 757287 w 1306267"/>
              <a:gd name="connsiteY1-1456" fmla="*/ 32444 h 1424419"/>
              <a:gd name="connsiteX2-1457" fmla="*/ 1206876 w 1306267"/>
              <a:gd name="connsiteY2-1458" fmla="*/ 284945 h 1424419"/>
              <a:gd name="connsiteX3-1459" fmla="*/ 1237706 w 1306267"/>
              <a:gd name="connsiteY3-1460" fmla="*/ 306775 h 1424419"/>
              <a:gd name="connsiteX4-1461" fmla="*/ 1301712 w 1306267"/>
              <a:gd name="connsiteY4-1462" fmla="*/ 442384 h 1424419"/>
              <a:gd name="connsiteX5-1463" fmla="*/ 1303099 w 1306267"/>
              <a:gd name="connsiteY5-1464" fmla="*/ 495558 h 1424419"/>
              <a:gd name="connsiteX6-1465" fmla="*/ 1303099 w 1306267"/>
              <a:gd name="connsiteY6-1466" fmla="*/ 952393 h 1424419"/>
              <a:gd name="connsiteX7-1467" fmla="*/ 1305306 w 1306267"/>
              <a:gd name="connsiteY7-1468" fmla="*/ 990115 h 1424419"/>
              <a:gd name="connsiteX8-1469" fmla="*/ 1255800 w 1306267"/>
              <a:gd name="connsiteY8-1470" fmla="*/ 1142552 h 1424419"/>
              <a:gd name="connsiteX9-1471" fmla="*/ 1172881 w 1306267"/>
              <a:gd name="connsiteY9-1472" fmla="*/ 1179342 h 1424419"/>
              <a:gd name="connsiteX10-1473" fmla="*/ 792288 w 1306267"/>
              <a:gd name="connsiteY10-1474" fmla="*/ 1385653 h 1424419"/>
              <a:gd name="connsiteX11-1475" fmla="*/ 522686 w 1306267"/>
              <a:gd name="connsiteY11-1476" fmla="*/ 1384922 h 1424419"/>
              <a:gd name="connsiteX12-1477" fmla="*/ 97009 w 1306267"/>
              <a:gd name="connsiteY12-1478" fmla="*/ 1161462 h 1424419"/>
              <a:gd name="connsiteX13-1479" fmla="*/ 44843 w 1306267"/>
              <a:gd name="connsiteY13-1480" fmla="*/ 1118989 h 1424419"/>
              <a:gd name="connsiteX14-1481" fmla="*/ 667 w 1306267"/>
              <a:gd name="connsiteY14-1482" fmla="*/ 999105 h 1424419"/>
              <a:gd name="connsiteX15-1483" fmla="*/ 0 w 1306267"/>
              <a:gd name="connsiteY15-1484" fmla="*/ 972364 h 1424419"/>
              <a:gd name="connsiteX16-1485" fmla="*/ 2496 w 1306267"/>
              <a:gd name="connsiteY16-1486" fmla="*/ 463106 h 1424419"/>
              <a:gd name="connsiteX17-1487" fmla="*/ 2458 w 1306267"/>
              <a:gd name="connsiteY17-1488" fmla="*/ 429563 h 1424419"/>
              <a:gd name="connsiteX18-1489" fmla="*/ 75248 w 1306267"/>
              <a:gd name="connsiteY18-1490" fmla="*/ 303202 h 1424419"/>
              <a:gd name="connsiteX19-1491" fmla="*/ 106293 w 1306267"/>
              <a:gd name="connsiteY19-1492" fmla="*/ 282597 h 1424419"/>
              <a:gd name="connsiteX20-1493" fmla="*/ 541533 w 1306267"/>
              <a:gd name="connsiteY20-1494" fmla="*/ 38110 h 1424419"/>
              <a:gd name="connsiteX21-1495" fmla="*/ 653528 w 1306267"/>
              <a:gd name="connsiteY21-1496" fmla="*/ 0 h 1424419"/>
              <a:gd name="connsiteX0-1497" fmla="*/ 653528 w 1306267"/>
              <a:gd name="connsiteY0-1498" fmla="*/ 0 h 1424419"/>
              <a:gd name="connsiteX1-1499" fmla="*/ 757287 w 1306267"/>
              <a:gd name="connsiteY1-1500" fmla="*/ 32444 h 1424419"/>
              <a:gd name="connsiteX2-1501" fmla="*/ 1206876 w 1306267"/>
              <a:gd name="connsiteY2-1502" fmla="*/ 284945 h 1424419"/>
              <a:gd name="connsiteX3-1503" fmla="*/ 1237706 w 1306267"/>
              <a:gd name="connsiteY3-1504" fmla="*/ 306775 h 1424419"/>
              <a:gd name="connsiteX4-1505" fmla="*/ 1301712 w 1306267"/>
              <a:gd name="connsiteY4-1506" fmla="*/ 442384 h 1424419"/>
              <a:gd name="connsiteX5-1507" fmla="*/ 1303099 w 1306267"/>
              <a:gd name="connsiteY5-1508" fmla="*/ 495558 h 1424419"/>
              <a:gd name="connsiteX6-1509" fmla="*/ 1303099 w 1306267"/>
              <a:gd name="connsiteY6-1510" fmla="*/ 952393 h 1424419"/>
              <a:gd name="connsiteX7-1511" fmla="*/ 1305306 w 1306267"/>
              <a:gd name="connsiteY7-1512" fmla="*/ 990115 h 1424419"/>
              <a:gd name="connsiteX8-1513" fmla="*/ 1255800 w 1306267"/>
              <a:gd name="connsiteY8-1514" fmla="*/ 1142552 h 1424419"/>
              <a:gd name="connsiteX9-1515" fmla="*/ 1172881 w 1306267"/>
              <a:gd name="connsiteY9-1516" fmla="*/ 1179342 h 1424419"/>
              <a:gd name="connsiteX10-1517" fmla="*/ 792288 w 1306267"/>
              <a:gd name="connsiteY10-1518" fmla="*/ 1385653 h 1424419"/>
              <a:gd name="connsiteX11-1519" fmla="*/ 522686 w 1306267"/>
              <a:gd name="connsiteY11-1520" fmla="*/ 1384922 h 1424419"/>
              <a:gd name="connsiteX12-1521" fmla="*/ 94302 w 1306267"/>
              <a:gd name="connsiteY12-1522" fmla="*/ 1158755 h 1424419"/>
              <a:gd name="connsiteX13-1523" fmla="*/ 44843 w 1306267"/>
              <a:gd name="connsiteY13-1524" fmla="*/ 1118989 h 1424419"/>
              <a:gd name="connsiteX14-1525" fmla="*/ 667 w 1306267"/>
              <a:gd name="connsiteY14-1526" fmla="*/ 999105 h 1424419"/>
              <a:gd name="connsiteX15-1527" fmla="*/ 0 w 1306267"/>
              <a:gd name="connsiteY15-1528" fmla="*/ 972364 h 1424419"/>
              <a:gd name="connsiteX16-1529" fmla="*/ 2496 w 1306267"/>
              <a:gd name="connsiteY16-1530" fmla="*/ 463106 h 1424419"/>
              <a:gd name="connsiteX17-1531" fmla="*/ 2458 w 1306267"/>
              <a:gd name="connsiteY17-1532" fmla="*/ 429563 h 1424419"/>
              <a:gd name="connsiteX18-1533" fmla="*/ 75248 w 1306267"/>
              <a:gd name="connsiteY18-1534" fmla="*/ 303202 h 1424419"/>
              <a:gd name="connsiteX19-1535" fmla="*/ 106293 w 1306267"/>
              <a:gd name="connsiteY19-1536" fmla="*/ 282597 h 1424419"/>
              <a:gd name="connsiteX20-1537" fmla="*/ 541533 w 1306267"/>
              <a:gd name="connsiteY20-1538" fmla="*/ 38110 h 1424419"/>
              <a:gd name="connsiteX21-1539" fmla="*/ 653528 w 1306267"/>
              <a:gd name="connsiteY21-1540" fmla="*/ 0 h 1424419"/>
              <a:gd name="connsiteX0-1541" fmla="*/ 653528 w 1306267"/>
              <a:gd name="connsiteY0-1542" fmla="*/ 0 h 1424419"/>
              <a:gd name="connsiteX1-1543" fmla="*/ 757287 w 1306267"/>
              <a:gd name="connsiteY1-1544" fmla="*/ 32444 h 1424419"/>
              <a:gd name="connsiteX2-1545" fmla="*/ 1206876 w 1306267"/>
              <a:gd name="connsiteY2-1546" fmla="*/ 284945 h 1424419"/>
              <a:gd name="connsiteX3-1547" fmla="*/ 1237706 w 1306267"/>
              <a:gd name="connsiteY3-1548" fmla="*/ 306775 h 1424419"/>
              <a:gd name="connsiteX4-1549" fmla="*/ 1301712 w 1306267"/>
              <a:gd name="connsiteY4-1550" fmla="*/ 442384 h 1424419"/>
              <a:gd name="connsiteX5-1551" fmla="*/ 1303099 w 1306267"/>
              <a:gd name="connsiteY5-1552" fmla="*/ 495558 h 1424419"/>
              <a:gd name="connsiteX6-1553" fmla="*/ 1303099 w 1306267"/>
              <a:gd name="connsiteY6-1554" fmla="*/ 952393 h 1424419"/>
              <a:gd name="connsiteX7-1555" fmla="*/ 1305306 w 1306267"/>
              <a:gd name="connsiteY7-1556" fmla="*/ 990115 h 1424419"/>
              <a:gd name="connsiteX8-1557" fmla="*/ 1255800 w 1306267"/>
              <a:gd name="connsiteY8-1558" fmla="*/ 1142552 h 1424419"/>
              <a:gd name="connsiteX9-1559" fmla="*/ 1172881 w 1306267"/>
              <a:gd name="connsiteY9-1560" fmla="*/ 1179342 h 1424419"/>
              <a:gd name="connsiteX10-1561" fmla="*/ 792288 w 1306267"/>
              <a:gd name="connsiteY10-1562" fmla="*/ 1385653 h 1424419"/>
              <a:gd name="connsiteX11-1563" fmla="*/ 522686 w 1306267"/>
              <a:gd name="connsiteY11-1564" fmla="*/ 1384922 h 1424419"/>
              <a:gd name="connsiteX12-1565" fmla="*/ 94302 w 1306267"/>
              <a:gd name="connsiteY12-1566" fmla="*/ 1158755 h 1424419"/>
              <a:gd name="connsiteX13-1567" fmla="*/ 39429 w 1306267"/>
              <a:gd name="connsiteY13-1568" fmla="*/ 1117635 h 1424419"/>
              <a:gd name="connsiteX14-1569" fmla="*/ 667 w 1306267"/>
              <a:gd name="connsiteY14-1570" fmla="*/ 999105 h 1424419"/>
              <a:gd name="connsiteX15-1571" fmla="*/ 0 w 1306267"/>
              <a:gd name="connsiteY15-1572" fmla="*/ 972364 h 1424419"/>
              <a:gd name="connsiteX16-1573" fmla="*/ 2496 w 1306267"/>
              <a:gd name="connsiteY16-1574" fmla="*/ 463106 h 1424419"/>
              <a:gd name="connsiteX17-1575" fmla="*/ 2458 w 1306267"/>
              <a:gd name="connsiteY17-1576" fmla="*/ 429563 h 1424419"/>
              <a:gd name="connsiteX18-1577" fmla="*/ 75248 w 1306267"/>
              <a:gd name="connsiteY18-1578" fmla="*/ 303202 h 1424419"/>
              <a:gd name="connsiteX19-1579" fmla="*/ 106293 w 1306267"/>
              <a:gd name="connsiteY19-1580" fmla="*/ 282597 h 1424419"/>
              <a:gd name="connsiteX20-1581" fmla="*/ 541533 w 1306267"/>
              <a:gd name="connsiteY20-1582" fmla="*/ 38110 h 1424419"/>
              <a:gd name="connsiteX21-1583" fmla="*/ 653528 w 1306267"/>
              <a:gd name="connsiteY21-1584" fmla="*/ 0 h 1424419"/>
              <a:gd name="connsiteX0-1585" fmla="*/ 653528 w 1305333"/>
              <a:gd name="connsiteY0-1586" fmla="*/ 0 h 1424419"/>
              <a:gd name="connsiteX1-1587" fmla="*/ 757287 w 1305333"/>
              <a:gd name="connsiteY1-1588" fmla="*/ 32444 h 1424419"/>
              <a:gd name="connsiteX2-1589" fmla="*/ 1206876 w 1305333"/>
              <a:gd name="connsiteY2-1590" fmla="*/ 284945 h 1424419"/>
              <a:gd name="connsiteX3-1591" fmla="*/ 1237706 w 1305333"/>
              <a:gd name="connsiteY3-1592" fmla="*/ 306775 h 1424419"/>
              <a:gd name="connsiteX4-1593" fmla="*/ 1301712 w 1305333"/>
              <a:gd name="connsiteY4-1594" fmla="*/ 442384 h 1424419"/>
              <a:gd name="connsiteX5-1595" fmla="*/ 1303099 w 1305333"/>
              <a:gd name="connsiteY5-1596" fmla="*/ 495558 h 1424419"/>
              <a:gd name="connsiteX6-1597" fmla="*/ 1303099 w 1305333"/>
              <a:gd name="connsiteY6-1598" fmla="*/ 952393 h 1424419"/>
              <a:gd name="connsiteX7-1599" fmla="*/ 1305306 w 1305333"/>
              <a:gd name="connsiteY7-1600" fmla="*/ 990115 h 1424419"/>
              <a:gd name="connsiteX8-1601" fmla="*/ 1227376 w 1305333"/>
              <a:gd name="connsiteY8-1602" fmla="*/ 1152027 h 1424419"/>
              <a:gd name="connsiteX9-1603" fmla="*/ 1172881 w 1305333"/>
              <a:gd name="connsiteY9-1604" fmla="*/ 1179342 h 1424419"/>
              <a:gd name="connsiteX10-1605" fmla="*/ 792288 w 1305333"/>
              <a:gd name="connsiteY10-1606" fmla="*/ 1385653 h 1424419"/>
              <a:gd name="connsiteX11-1607" fmla="*/ 522686 w 1305333"/>
              <a:gd name="connsiteY11-1608" fmla="*/ 1384922 h 1424419"/>
              <a:gd name="connsiteX12-1609" fmla="*/ 94302 w 1305333"/>
              <a:gd name="connsiteY12-1610" fmla="*/ 1158755 h 1424419"/>
              <a:gd name="connsiteX13-1611" fmla="*/ 39429 w 1305333"/>
              <a:gd name="connsiteY13-1612" fmla="*/ 1117635 h 1424419"/>
              <a:gd name="connsiteX14-1613" fmla="*/ 667 w 1305333"/>
              <a:gd name="connsiteY14-1614" fmla="*/ 999105 h 1424419"/>
              <a:gd name="connsiteX15-1615" fmla="*/ 0 w 1305333"/>
              <a:gd name="connsiteY15-1616" fmla="*/ 972364 h 1424419"/>
              <a:gd name="connsiteX16-1617" fmla="*/ 2496 w 1305333"/>
              <a:gd name="connsiteY16-1618" fmla="*/ 463106 h 1424419"/>
              <a:gd name="connsiteX17-1619" fmla="*/ 2458 w 1305333"/>
              <a:gd name="connsiteY17-1620" fmla="*/ 429563 h 1424419"/>
              <a:gd name="connsiteX18-1621" fmla="*/ 75248 w 1305333"/>
              <a:gd name="connsiteY18-1622" fmla="*/ 303202 h 1424419"/>
              <a:gd name="connsiteX19-1623" fmla="*/ 106293 w 1305333"/>
              <a:gd name="connsiteY19-1624" fmla="*/ 282597 h 1424419"/>
              <a:gd name="connsiteX20-1625" fmla="*/ 541533 w 1305333"/>
              <a:gd name="connsiteY20-1626" fmla="*/ 38110 h 1424419"/>
              <a:gd name="connsiteX21-1627" fmla="*/ 653528 w 1305333"/>
              <a:gd name="connsiteY21-1628" fmla="*/ 0 h 1424419"/>
              <a:gd name="connsiteX0-1629" fmla="*/ 653528 w 1305333"/>
              <a:gd name="connsiteY0-1630" fmla="*/ 0 h 1424419"/>
              <a:gd name="connsiteX1-1631" fmla="*/ 757287 w 1305333"/>
              <a:gd name="connsiteY1-1632" fmla="*/ 32444 h 1424419"/>
              <a:gd name="connsiteX2-1633" fmla="*/ 1206876 w 1305333"/>
              <a:gd name="connsiteY2-1634" fmla="*/ 284945 h 1424419"/>
              <a:gd name="connsiteX3-1635" fmla="*/ 1237706 w 1305333"/>
              <a:gd name="connsiteY3-1636" fmla="*/ 306775 h 1424419"/>
              <a:gd name="connsiteX4-1637" fmla="*/ 1301712 w 1305333"/>
              <a:gd name="connsiteY4-1638" fmla="*/ 442384 h 1424419"/>
              <a:gd name="connsiteX5-1639" fmla="*/ 1303099 w 1305333"/>
              <a:gd name="connsiteY5-1640" fmla="*/ 495558 h 1424419"/>
              <a:gd name="connsiteX6-1641" fmla="*/ 1303099 w 1305333"/>
              <a:gd name="connsiteY6-1642" fmla="*/ 952393 h 1424419"/>
              <a:gd name="connsiteX7-1643" fmla="*/ 1302599 w 1305333"/>
              <a:gd name="connsiteY7-1644" fmla="*/ 1003650 h 1424419"/>
              <a:gd name="connsiteX8-1645" fmla="*/ 1227376 w 1305333"/>
              <a:gd name="connsiteY8-1646" fmla="*/ 1152027 h 1424419"/>
              <a:gd name="connsiteX9-1647" fmla="*/ 1172881 w 1305333"/>
              <a:gd name="connsiteY9-1648" fmla="*/ 1179342 h 1424419"/>
              <a:gd name="connsiteX10-1649" fmla="*/ 792288 w 1305333"/>
              <a:gd name="connsiteY10-1650" fmla="*/ 1385653 h 1424419"/>
              <a:gd name="connsiteX11-1651" fmla="*/ 522686 w 1305333"/>
              <a:gd name="connsiteY11-1652" fmla="*/ 1384922 h 1424419"/>
              <a:gd name="connsiteX12-1653" fmla="*/ 94302 w 1305333"/>
              <a:gd name="connsiteY12-1654" fmla="*/ 1158755 h 1424419"/>
              <a:gd name="connsiteX13-1655" fmla="*/ 39429 w 1305333"/>
              <a:gd name="connsiteY13-1656" fmla="*/ 1117635 h 1424419"/>
              <a:gd name="connsiteX14-1657" fmla="*/ 667 w 1305333"/>
              <a:gd name="connsiteY14-1658" fmla="*/ 999105 h 1424419"/>
              <a:gd name="connsiteX15-1659" fmla="*/ 0 w 1305333"/>
              <a:gd name="connsiteY15-1660" fmla="*/ 972364 h 1424419"/>
              <a:gd name="connsiteX16-1661" fmla="*/ 2496 w 1305333"/>
              <a:gd name="connsiteY16-1662" fmla="*/ 463106 h 1424419"/>
              <a:gd name="connsiteX17-1663" fmla="*/ 2458 w 1305333"/>
              <a:gd name="connsiteY17-1664" fmla="*/ 429563 h 1424419"/>
              <a:gd name="connsiteX18-1665" fmla="*/ 75248 w 1305333"/>
              <a:gd name="connsiteY18-1666" fmla="*/ 303202 h 1424419"/>
              <a:gd name="connsiteX19-1667" fmla="*/ 106293 w 1305333"/>
              <a:gd name="connsiteY19-1668" fmla="*/ 282597 h 1424419"/>
              <a:gd name="connsiteX20-1669" fmla="*/ 541533 w 1305333"/>
              <a:gd name="connsiteY20-1670" fmla="*/ 38110 h 1424419"/>
              <a:gd name="connsiteX21-1671" fmla="*/ 653528 w 1305333"/>
              <a:gd name="connsiteY21-1672" fmla="*/ 0 h 1424419"/>
              <a:gd name="connsiteX0-1673" fmla="*/ 653528 w 1305080"/>
              <a:gd name="connsiteY0-1674" fmla="*/ 0 h 1424419"/>
              <a:gd name="connsiteX1-1675" fmla="*/ 757287 w 1305080"/>
              <a:gd name="connsiteY1-1676" fmla="*/ 32444 h 1424419"/>
              <a:gd name="connsiteX2-1677" fmla="*/ 1206876 w 1305080"/>
              <a:gd name="connsiteY2-1678" fmla="*/ 284945 h 1424419"/>
              <a:gd name="connsiteX3-1679" fmla="*/ 1237706 w 1305080"/>
              <a:gd name="connsiteY3-1680" fmla="*/ 306775 h 1424419"/>
              <a:gd name="connsiteX4-1681" fmla="*/ 1301712 w 1305080"/>
              <a:gd name="connsiteY4-1682" fmla="*/ 442384 h 1424419"/>
              <a:gd name="connsiteX5-1683" fmla="*/ 1303099 w 1305080"/>
              <a:gd name="connsiteY5-1684" fmla="*/ 495558 h 1424419"/>
              <a:gd name="connsiteX6-1685" fmla="*/ 1301746 w 1305080"/>
              <a:gd name="connsiteY6-1686" fmla="*/ 953747 h 1424419"/>
              <a:gd name="connsiteX7-1687" fmla="*/ 1302599 w 1305080"/>
              <a:gd name="connsiteY7-1688" fmla="*/ 1003650 h 1424419"/>
              <a:gd name="connsiteX8-1689" fmla="*/ 1227376 w 1305080"/>
              <a:gd name="connsiteY8-1690" fmla="*/ 1152027 h 1424419"/>
              <a:gd name="connsiteX9-1691" fmla="*/ 1172881 w 1305080"/>
              <a:gd name="connsiteY9-1692" fmla="*/ 1179342 h 1424419"/>
              <a:gd name="connsiteX10-1693" fmla="*/ 792288 w 1305080"/>
              <a:gd name="connsiteY10-1694" fmla="*/ 1385653 h 1424419"/>
              <a:gd name="connsiteX11-1695" fmla="*/ 522686 w 1305080"/>
              <a:gd name="connsiteY11-1696" fmla="*/ 1384922 h 1424419"/>
              <a:gd name="connsiteX12-1697" fmla="*/ 94302 w 1305080"/>
              <a:gd name="connsiteY12-1698" fmla="*/ 1158755 h 1424419"/>
              <a:gd name="connsiteX13-1699" fmla="*/ 39429 w 1305080"/>
              <a:gd name="connsiteY13-1700" fmla="*/ 1117635 h 1424419"/>
              <a:gd name="connsiteX14-1701" fmla="*/ 667 w 1305080"/>
              <a:gd name="connsiteY14-1702" fmla="*/ 999105 h 1424419"/>
              <a:gd name="connsiteX15-1703" fmla="*/ 0 w 1305080"/>
              <a:gd name="connsiteY15-1704" fmla="*/ 972364 h 1424419"/>
              <a:gd name="connsiteX16-1705" fmla="*/ 2496 w 1305080"/>
              <a:gd name="connsiteY16-1706" fmla="*/ 463106 h 1424419"/>
              <a:gd name="connsiteX17-1707" fmla="*/ 2458 w 1305080"/>
              <a:gd name="connsiteY17-1708" fmla="*/ 429563 h 1424419"/>
              <a:gd name="connsiteX18-1709" fmla="*/ 75248 w 1305080"/>
              <a:gd name="connsiteY18-1710" fmla="*/ 303202 h 1424419"/>
              <a:gd name="connsiteX19-1711" fmla="*/ 106293 w 1305080"/>
              <a:gd name="connsiteY19-1712" fmla="*/ 282597 h 1424419"/>
              <a:gd name="connsiteX20-1713" fmla="*/ 541533 w 1305080"/>
              <a:gd name="connsiteY20-1714" fmla="*/ 38110 h 1424419"/>
              <a:gd name="connsiteX21-1715" fmla="*/ 653528 w 1305080"/>
              <a:gd name="connsiteY21-1716" fmla="*/ 0 h 1424419"/>
              <a:gd name="connsiteX0-1717" fmla="*/ 653528 w 1305299"/>
              <a:gd name="connsiteY0-1718" fmla="*/ 0 h 1424419"/>
              <a:gd name="connsiteX1-1719" fmla="*/ 757287 w 1305299"/>
              <a:gd name="connsiteY1-1720" fmla="*/ 32444 h 1424419"/>
              <a:gd name="connsiteX2-1721" fmla="*/ 1206876 w 1305299"/>
              <a:gd name="connsiteY2-1722" fmla="*/ 284945 h 1424419"/>
              <a:gd name="connsiteX3-1723" fmla="*/ 1237706 w 1305299"/>
              <a:gd name="connsiteY3-1724" fmla="*/ 306775 h 1424419"/>
              <a:gd name="connsiteX4-1725" fmla="*/ 1301712 w 1305299"/>
              <a:gd name="connsiteY4-1726" fmla="*/ 442384 h 1424419"/>
              <a:gd name="connsiteX5-1727" fmla="*/ 1303099 w 1305299"/>
              <a:gd name="connsiteY5-1728" fmla="*/ 495558 h 1424419"/>
              <a:gd name="connsiteX6-1729" fmla="*/ 1301746 w 1305299"/>
              <a:gd name="connsiteY6-1730" fmla="*/ 953747 h 1424419"/>
              <a:gd name="connsiteX7-1731" fmla="*/ 1302599 w 1305299"/>
              <a:gd name="connsiteY7-1732" fmla="*/ 1003650 h 1424419"/>
              <a:gd name="connsiteX8-1733" fmla="*/ 1227376 w 1305299"/>
              <a:gd name="connsiteY8-1734" fmla="*/ 1152027 h 1424419"/>
              <a:gd name="connsiteX9-1735" fmla="*/ 1172881 w 1305299"/>
              <a:gd name="connsiteY9-1736" fmla="*/ 1179342 h 1424419"/>
              <a:gd name="connsiteX10-1737" fmla="*/ 792288 w 1305299"/>
              <a:gd name="connsiteY10-1738" fmla="*/ 1385653 h 1424419"/>
              <a:gd name="connsiteX11-1739" fmla="*/ 522686 w 1305299"/>
              <a:gd name="connsiteY11-1740" fmla="*/ 1384922 h 1424419"/>
              <a:gd name="connsiteX12-1741" fmla="*/ 94302 w 1305299"/>
              <a:gd name="connsiteY12-1742" fmla="*/ 1158755 h 1424419"/>
              <a:gd name="connsiteX13-1743" fmla="*/ 39429 w 1305299"/>
              <a:gd name="connsiteY13-1744" fmla="*/ 1117635 h 1424419"/>
              <a:gd name="connsiteX14-1745" fmla="*/ 667 w 1305299"/>
              <a:gd name="connsiteY14-1746" fmla="*/ 999105 h 1424419"/>
              <a:gd name="connsiteX15-1747" fmla="*/ 0 w 1305299"/>
              <a:gd name="connsiteY15-1748" fmla="*/ 972364 h 1424419"/>
              <a:gd name="connsiteX16-1749" fmla="*/ 2496 w 1305299"/>
              <a:gd name="connsiteY16-1750" fmla="*/ 463106 h 1424419"/>
              <a:gd name="connsiteX17-1751" fmla="*/ 2458 w 1305299"/>
              <a:gd name="connsiteY17-1752" fmla="*/ 429563 h 1424419"/>
              <a:gd name="connsiteX18-1753" fmla="*/ 75248 w 1305299"/>
              <a:gd name="connsiteY18-1754" fmla="*/ 303202 h 1424419"/>
              <a:gd name="connsiteX19-1755" fmla="*/ 106293 w 1305299"/>
              <a:gd name="connsiteY19-1756" fmla="*/ 282597 h 1424419"/>
              <a:gd name="connsiteX20-1757" fmla="*/ 541533 w 1305299"/>
              <a:gd name="connsiteY20-1758" fmla="*/ 38110 h 1424419"/>
              <a:gd name="connsiteX21-1759" fmla="*/ 653528 w 1305299"/>
              <a:gd name="connsiteY21-1760" fmla="*/ 0 h 1424419"/>
              <a:gd name="connsiteX0-1761" fmla="*/ 653528 w 1306646"/>
              <a:gd name="connsiteY0-1762" fmla="*/ 0 h 1424419"/>
              <a:gd name="connsiteX1-1763" fmla="*/ 757287 w 1306646"/>
              <a:gd name="connsiteY1-1764" fmla="*/ 32444 h 1424419"/>
              <a:gd name="connsiteX2-1765" fmla="*/ 1206876 w 1306646"/>
              <a:gd name="connsiteY2-1766" fmla="*/ 284945 h 1424419"/>
              <a:gd name="connsiteX3-1767" fmla="*/ 1237706 w 1306646"/>
              <a:gd name="connsiteY3-1768" fmla="*/ 306775 h 1424419"/>
              <a:gd name="connsiteX4-1769" fmla="*/ 1301712 w 1306646"/>
              <a:gd name="connsiteY4-1770" fmla="*/ 442384 h 1424419"/>
              <a:gd name="connsiteX5-1771" fmla="*/ 1303099 w 1306646"/>
              <a:gd name="connsiteY5-1772" fmla="*/ 495558 h 1424419"/>
              <a:gd name="connsiteX6-1773" fmla="*/ 1301746 w 1306646"/>
              <a:gd name="connsiteY6-1774" fmla="*/ 953747 h 1424419"/>
              <a:gd name="connsiteX7-1775" fmla="*/ 1302599 w 1306646"/>
              <a:gd name="connsiteY7-1776" fmla="*/ 1003650 h 1424419"/>
              <a:gd name="connsiteX8-1777" fmla="*/ 1227376 w 1306646"/>
              <a:gd name="connsiteY8-1778" fmla="*/ 1152027 h 1424419"/>
              <a:gd name="connsiteX9-1779" fmla="*/ 1172881 w 1306646"/>
              <a:gd name="connsiteY9-1780" fmla="*/ 1179342 h 1424419"/>
              <a:gd name="connsiteX10-1781" fmla="*/ 792288 w 1306646"/>
              <a:gd name="connsiteY10-1782" fmla="*/ 1385653 h 1424419"/>
              <a:gd name="connsiteX11-1783" fmla="*/ 522686 w 1306646"/>
              <a:gd name="connsiteY11-1784" fmla="*/ 1384922 h 1424419"/>
              <a:gd name="connsiteX12-1785" fmla="*/ 94302 w 1306646"/>
              <a:gd name="connsiteY12-1786" fmla="*/ 1158755 h 1424419"/>
              <a:gd name="connsiteX13-1787" fmla="*/ 39429 w 1306646"/>
              <a:gd name="connsiteY13-1788" fmla="*/ 1117635 h 1424419"/>
              <a:gd name="connsiteX14-1789" fmla="*/ 667 w 1306646"/>
              <a:gd name="connsiteY14-1790" fmla="*/ 999105 h 1424419"/>
              <a:gd name="connsiteX15-1791" fmla="*/ 0 w 1306646"/>
              <a:gd name="connsiteY15-1792" fmla="*/ 972364 h 1424419"/>
              <a:gd name="connsiteX16-1793" fmla="*/ 2496 w 1306646"/>
              <a:gd name="connsiteY16-1794" fmla="*/ 463106 h 1424419"/>
              <a:gd name="connsiteX17-1795" fmla="*/ 2458 w 1306646"/>
              <a:gd name="connsiteY17-1796" fmla="*/ 429563 h 1424419"/>
              <a:gd name="connsiteX18-1797" fmla="*/ 75248 w 1306646"/>
              <a:gd name="connsiteY18-1798" fmla="*/ 303202 h 1424419"/>
              <a:gd name="connsiteX19-1799" fmla="*/ 106293 w 1306646"/>
              <a:gd name="connsiteY19-1800" fmla="*/ 282597 h 1424419"/>
              <a:gd name="connsiteX20-1801" fmla="*/ 541533 w 1306646"/>
              <a:gd name="connsiteY20-1802" fmla="*/ 38110 h 1424419"/>
              <a:gd name="connsiteX21-1803" fmla="*/ 653528 w 1306646"/>
              <a:gd name="connsiteY21-1804" fmla="*/ 0 h 1424419"/>
              <a:gd name="connsiteX0-1805" fmla="*/ 653528 w 1305299"/>
              <a:gd name="connsiteY0-1806" fmla="*/ 0 h 1424419"/>
              <a:gd name="connsiteX1-1807" fmla="*/ 757287 w 1305299"/>
              <a:gd name="connsiteY1-1808" fmla="*/ 32444 h 1424419"/>
              <a:gd name="connsiteX2-1809" fmla="*/ 1206876 w 1305299"/>
              <a:gd name="connsiteY2-1810" fmla="*/ 284945 h 1424419"/>
              <a:gd name="connsiteX3-1811" fmla="*/ 1237706 w 1305299"/>
              <a:gd name="connsiteY3-1812" fmla="*/ 306775 h 1424419"/>
              <a:gd name="connsiteX4-1813" fmla="*/ 1301712 w 1305299"/>
              <a:gd name="connsiteY4-1814" fmla="*/ 442384 h 1424419"/>
              <a:gd name="connsiteX5-1815" fmla="*/ 1303099 w 1305299"/>
              <a:gd name="connsiteY5-1816" fmla="*/ 495558 h 1424419"/>
              <a:gd name="connsiteX6-1817" fmla="*/ 1301746 w 1305299"/>
              <a:gd name="connsiteY6-1818" fmla="*/ 953747 h 1424419"/>
              <a:gd name="connsiteX7-1819" fmla="*/ 1302599 w 1305299"/>
              <a:gd name="connsiteY7-1820" fmla="*/ 1003650 h 1424419"/>
              <a:gd name="connsiteX8-1821" fmla="*/ 1227376 w 1305299"/>
              <a:gd name="connsiteY8-1822" fmla="*/ 1152027 h 1424419"/>
              <a:gd name="connsiteX9-1823" fmla="*/ 1172881 w 1305299"/>
              <a:gd name="connsiteY9-1824" fmla="*/ 1179342 h 1424419"/>
              <a:gd name="connsiteX10-1825" fmla="*/ 792288 w 1305299"/>
              <a:gd name="connsiteY10-1826" fmla="*/ 1385653 h 1424419"/>
              <a:gd name="connsiteX11-1827" fmla="*/ 522686 w 1305299"/>
              <a:gd name="connsiteY11-1828" fmla="*/ 1384922 h 1424419"/>
              <a:gd name="connsiteX12-1829" fmla="*/ 94302 w 1305299"/>
              <a:gd name="connsiteY12-1830" fmla="*/ 1158755 h 1424419"/>
              <a:gd name="connsiteX13-1831" fmla="*/ 39429 w 1305299"/>
              <a:gd name="connsiteY13-1832" fmla="*/ 1117635 h 1424419"/>
              <a:gd name="connsiteX14-1833" fmla="*/ 667 w 1305299"/>
              <a:gd name="connsiteY14-1834" fmla="*/ 999105 h 1424419"/>
              <a:gd name="connsiteX15-1835" fmla="*/ 0 w 1305299"/>
              <a:gd name="connsiteY15-1836" fmla="*/ 972364 h 1424419"/>
              <a:gd name="connsiteX16-1837" fmla="*/ 2496 w 1305299"/>
              <a:gd name="connsiteY16-1838" fmla="*/ 463106 h 1424419"/>
              <a:gd name="connsiteX17-1839" fmla="*/ 2458 w 1305299"/>
              <a:gd name="connsiteY17-1840" fmla="*/ 429563 h 1424419"/>
              <a:gd name="connsiteX18-1841" fmla="*/ 75248 w 1305299"/>
              <a:gd name="connsiteY18-1842" fmla="*/ 303202 h 1424419"/>
              <a:gd name="connsiteX19-1843" fmla="*/ 106293 w 1305299"/>
              <a:gd name="connsiteY19-1844" fmla="*/ 282597 h 1424419"/>
              <a:gd name="connsiteX20-1845" fmla="*/ 541533 w 1305299"/>
              <a:gd name="connsiteY20-1846" fmla="*/ 38110 h 1424419"/>
              <a:gd name="connsiteX21-1847" fmla="*/ 653528 w 1305299"/>
              <a:gd name="connsiteY21-1848" fmla="*/ 0 h 1424419"/>
              <a:gd name="connsiteX0-1849" fmla="*/ 653528 w 1304127"/>
              <a:gd name="connsiteY0-1850" fmla="*/ 0 h 1424419"/>
              <a:gd name="connsiteX1-1851" fmla="*/ 757287 w 1304127"/>
              <a:gd name="connsiteY1-1852" fmla="*/ 32444 h 1424419"/>
              <a:gd name="connsiteX2-1853" fmla="*/ 1206876 w 1304127"/>
              <a:gd name="connsiteY2-1854" fmla="*/ 284945 h 1424419"/>
              <a:gd name="connsiteX3-1855" fmla="*/ 1237706 w 1304127"/>
              <a:gd name="connsiteY3-1856" fmla="*/ 306775 h 1424419"/>
              <a:gd name="connsiteX4-1857" fmla="*/ 1301712 w 1304127"/>
              <a:gd name="connsiteY4-1858" fmla="*/ 442384 h 1424419"/>
              <a:gd name="connsiteX5-1859" fmla="*/ 1303099 w 1304127"/>
              <a:gd name="connsiteY5-1860" fmla="*/ 495558 h 1424419"/>
              <a:gd name="connsiteX6-1861" fmla="*/ 1301746 w 1304127"/>
              <a:gd name="connsiteY6-1862" fmla="*/ 953747 h 1424419"/>
              <a:gd name="connsiteX7-1863" fmla="*/ 1302599 w 1304127"/>
              <a:gd name="connsiteY7-1864" fmla="*/ 1003650 h 1424419"/>
              <a:gd name="connsiteX8-1865" fmla="*/ 1227376 w 1304127"/>
              <a:gd name="connsiteY8-1866" fmla="*/ 1152027 h 1424419"/>
              <a:gd name="connsiteX9-1867" fmla="*/ 1172881 w 1304127"/>
              <a:gd name="connsiteY9-1868" fmla="*/ 1179342 h 1424419"/>
              <a:gd name="connsiteX10-1869" fmla="*/ 792288 w 1304127"/>
              <a:gd name="connsiteY10-1870" fmla="*/ 1385653 h 1424419"/>
              <a:gd name="connsiteX11-1871" fmla="*/ 522686 w 1304127"/>
              <a:gd name="connsiteY11-1872" fmla="*/ 1384922 h 1424419"/>
              <a:gd name="connsiteX12-1873" fmla="*/ 94302 w 1304127"/>
              <a:gd name="connsiteY12-1874" fmla="*/ 1158755 h 1424419"/>
              <a:gd name="connsiteX13-1875" fmla="*/ 39429 w 1304127"/>
              <a:gd name="connsiteY13-1876" fmla="*/ 1117635 h 1424419"/>
              <a:gd name="connsiteX14-1877" fmla="*/ 667 w 1304127"/>
              <a:gd name="connsiteY14-1878" fmla="*/ 999105 h 1424419"/>
              <a:gd name="connsiteX15-1879" fmla="*/ 0 w 1304127"/>
              <a:gd name="connsiteY15-1880" fmla="*/ 972364 h 1424419"/>
              <a:gd name="connsiteX16-1881" fmla="*/ 2496 w 1304127"/>
              <a:gd name="connsiteY16-1882" fmla="*/ 463106 h 1424419"/>
              <a:gd name="connsiteX17-1883" fmla="*/ 2458 w 1304127"/>
              <a:gd name="connsiteY17-1884" fmla="*/ 429563 h 1424419"/>
              <a:gd name="connsiteX18-1885" fmla="*/ 75248 w 1304127"/>
              <a:gd name="connsiteY18-1886" fmla="*/ 303202 h 1424419"/>
              <a:gd name="connsiteX19-1887" fmla="*/ 106293 w 1304127"/>
              <a:gd name="connsiteY19-1888" fmla="*/ 282597 h 1424419"/>
              <a:gd name="connsiteX20-1889" fmla="*/ 541533 w 1304127"/>
              <a:gd name="connsiteY20-1890" fmla="*/ 38110 h 1424419"/>
              <a:gd name="connsiteX21-1891" fmla="*/ 653528 w 1304127"/>
              <a:gd name="connsiteY21-1892" fmla="*/ 0 h 1424419"/>
              <a:gd name="connsiteX0-1893" fmla="*/ 653528 w 1306101"/>
              <a:gd name="connsiteY0-1894" fmla="*/ 0 h 1424419"/>
              <a:gd name="connsiteX1-1895" fmla="*/ 757287 w 1306101"/>
              <a:gd name="connsiteY1-1896" fmla="*/ 32444 h 1424419"/>
              <a:gd name="connsiteX2-1897" fmla="*/ 1206876 w 1306101"/>
              <a:gd name="connsiteY2-1898" fmla="*/ 284945 h 1424419"/>
              <a:gd name="connsiteX3-1899" fmla="*/ 1237706 w 1306101"/>
              <a:gd name="connsiteY3-1900" fmla="*/ 306775 h 1424419"/>
              <a:gd name="connsiteX4-1901" fmla="*/ 1305773 w 1306101"/>
              <a:gd name="connsiteY4-1902" fmla="*/ 442384 h 1424419"/>
              <a:gd name="connsiteX5-1903" fmla="*/ 1303099 w 1306101"/>
              <a:gd name="connsiteY5-1904" fmla="*/ 495558 h 1424419"/>
              <a:gd name="connsiteX6-1905" fmla="*/ 1301746 w 1306101"/>
              <a:gd name="connsiteY6-1906" fmla="*/ 953747 h 1424419"/>
              <a:gd name="connsiteX7-1907" fmla="*/ 1302599 w 1306101"/>
              <a:gd name="connsiteY7-1908" fmla="*/ 1003650 h 1424419"/>
              <a:gd name="connsiteX8-1909" fmla="*/ 1227376 w 1306101"/>
              <a:gd name="connsiteY8-1910" fmla="*/ 1152027 h 1424419"/>
              <a:gd name="connsiteX9-1911" fmla="*/ 1172881 w 1306101"/>
              <a:gd name="connsiteY9-1912" fmla="*/ 1179342 h 1424419"/>
              <a:gd name="connsiteX10-1913" fmla="*/ 792288 w 1306101"/>
              <a:gd name="connsiteY10-1914" fmla="*/ 1385653 h 1424419"/>
              <a:gd name="connsiteX11-1915" fmla="*/ 522686 w 1306101"/>
              <a:gd name="connsiteY11-1916" fmla="*/ 1384922 h 1424419"/>
              <a:gd name="connsiteX12-1917" fmla="*/ 94302 w 1306101"/>
              <a:gd name="connsiteY12-1918" fmla="*/ 1158755 h 1424419"/>
              <a:gd name="connsiteX13-1919" fmla="*/ 39429 w 1306101"/>
              <a:gd name="connsiteY13-1920" fmla="*/ 1117635 h 1424419"/>
              <a:gd name="connsiteX14-1921" fmla="*/ 667 w 1306101"/>
              <a:gd name="connsiteY14-1922" fmla="*/ 999105 h 1424419"/>
              <a:gd name="connsiteX15-1923" fmla="*/ 0 w 1306101"/>
              <a:gd name="connsiteY15-1924" fmla="*/ 972364 h 1424419"/>
              <a:gd name="connsiteX16-1925" fmla="*/ 2496 w 1306101"/>
              <a:gd name="connsiteY16-1926" fmla="*/ 463106 h 1424419"/>
              <a:gd name="connsiteX17-1927" fmla="*/ 2458 w 1306101"/>
              <a:gd name="connsiteY17-1928" fmla="*/ 429563 h 1424419"/>
              <a:gd name="connsiteX18-1929" fmla="*/ 75248 w 1306101"/>
              <a:gd name="connsiteY18-1930" fmla="*/ 303202 h 1424419"/>
              <a:gd name="connsiteX19-1931" fmla="*/ 106293 w 1306101"/>
              <a:gd name="connsiteY19-1932" fmla="*/ 282597 h 1424419"/>
              <a:gd name="connsiteX20-1933" fmla="*/ 541533 w 1306101"/>
              <a:gd name="connsiteY20-1934" fmla="*/ 38110 h 1424419"/>
              <a:gd name="connsiteX21-1935" fmla="*/ 653528 w 1306101"/>
              <a:gd name="connsiteY21-1936" fmla="*/ 0 h 1424419"/>
              <a:gd name="connsiteX0-1937" fmla="*/ 653528 w 1304819"/>
              <a:gd name="connsiteY0-1938" fmla="*/ 0 h 1424419"/>
              <a:gd name="connsiteX1-1939" fmla="*/ 757287 w 1304819"/>
              <a:gd name="connsiteY1-1940" fmla="*/ 32444 h 1424419"/>
              <a:gd name="connsiteX2-1941" fmla="*/ 1206876 w 1304819"/>
              <a:gd name="connsiteY2-1942" fmla="*/ 284945 h 1424419"/>
              <a:gd name="connsiteX3-1943" fmla="*/ 1237706 w 1304819"/>
              <a:gd name="connsiteY3-1944" fmla="*/ 306775 h 1424419"/>
              <a:gd name="connsiteX4-1945" fmla="*/ 1304420 w 1304819"/>
              <a:gd name="connsiteY4-1946" fmla="*/ 434263 h 1424419"/>
              <a:gd name="connsiteX5-1947" fmla="*/ 1303099 w 1304819"/>
              <a:gd name="connsiteY5-1948" fmla="*/ 495558 h 1424419"/>
              <a:gd name="connsiteX6-1949" fmla="*/ 1301746 w 1304819"/>
              <a:gd name="connsiteY6-1950" fmla="*/ 953747 h 1424419"/>
              <a:gd name="connsiteX7-1951" fmla="*/ 1302599 w 1304819"/>
              <a:gd name="connsiteY7-1952" fmla="*/ 1003650 h 1424419"/>
              <a:gd name="connsiteX8-1953" fmla="*/ 1227376 w 1304819"/>
              <a:gd name="connsiteY8-1954" fmla="*/ 1152027 h 1424419"/>
              <a:gd name="connsiteX9-1955" fmla="*/ 1172881 w 1304819"/>
              <a:gd name="connsiteY9-1956" fmla="*/ 1179342 h 1424419"/>
              <a:gd name="connsiteX10-1957" fmla="*/ 792288 w 1304819"/>
              <a:gd name="connsiteY10-1958" fmla="*/ 1385653 h 1424419"/>
              <a:gd name="connsiteX11-1959" fmla="*/ 522686 w 1304819"/>
              <a:gd name="connsiteY11-1960" fmla="*/ 1384922 h 1424419"/>
              <a:gd name="connsiteX12-1961" fmla="*/ 94302 w 1304819"/>
              <a:gd name="connsiteY12-1962" fmla="*/ 1158755 h 1424419"/>
              <a:gd name="connsiteX13-1963" fmla="*/ 39429 w 1304819"/>
              <a:gd name="connsiteY13-1964" fmla="*/ 1117635 h 1424419"/>
              <a:gd name="connsiteX14-1965" fmla="*/ 667 w 1304819"/>
              <a:gd name="connsiteY14-1966" fmla="*/ 999105 h 1424419"/>
              <a:gd name="connsiteX15-1967" fmla="*/ 0 w 1304819"/>
              <a:gd name="connsiteY15-1968" fmla="*/ 972364 h 1424419"/>
              <a:gd name="connsiteX16-1969" fmla="*/ 2496 w 1304819"/>
              <a:gd name="connsiteY16-1970" fmla="*/ 463106 h 1424419"/>
              <a:gd name="connsiteX17-1971" fmla="*/ 2458 w 1304819"/>
              <a:gd name="connsiteY17-1972" fmla="*/ 429563 h 1424419"/>
              <a:gd name="connsiteX18-1973" fmla="*/ 75248 w 1304819"/>
              <a:gd name="connsiteY18-1974" fmla="*/ 303202 h 1424419"/>
              <a:gd name="connsiteX19-1975" fmla="*/ 106293 w 1304819"/>
              <a:gd name="connsiteY19-1976" fmla="*/ 282597 h 1424419"/>
              <a:gd name="connsiteX20-1977" fmla="*/ 541533 w 1304819"/>
              <a:gd name="connsiteY20-1978" fmla="*/ 38110 h 1424419"/>
              <a:gd name="connsiteX21-1979" fmla="*/ 653528 w 1304819"/>
              <a:gd name="connsiteY21-1980" fmla="*/ 0 h 1424419"/>
              <a:gd name="connsiteX0-1981" fmla="*/ 653528 w 1306525"/>
              <a:gd name="connsiteY0-1982" fmla="*/ 0 h 1424419"/>
              <a:gd name="connsiteX1-1983" fmla="*/ 757287 w 1306525"/>
              <a:gd name="connsiteY1-1984" fmla="*/ 32444 h 1424419"/>
              <a:gd name="connsiteX2-1985" fmla="*/ 1206876 w 1306525"/>
              <a:gd name="connsiteY2-1986" fmla="*/ 284945 h 1424419"/>
              <a:gd name="connsiteX3-1987" fmla="*/ 1237706 w 1306525"/>
              <a:gd name="connsiteY3-1988" fmla="*/ 306775 h 1424419"/>
              <a:gd name="connsiteX4-1989" fmla="*/ 1304420 w 1306525"/>
              <a:gd name="connsiteY4-1990" fmla="*/ 434263 h 1424419"/>
              <a:gd name="connsiteX5-1991" fmla="*/ 1305806 w 1306525"/>
              <a:gd name="connsiteY5-1992" fmla="*/ 519922 h 1424419"/>
              <a:gd name="connsiteX6-1993" fmla="*/ 1301746 w 1306525"/>
              <a:gd name="connsiteY6-1994" fmla="*/ 953747 h 1424419"/>
              <a:gd name="connsiteX7-1995" fmla="*/ 1302599 w 1306525"/>
              <a:gd name="connsiteY7-1996" fmla="*/ 1003650 h 1424419"/>
              <a:gd name="connsiteX8-1997" fmla="*/ 1227376 w 1306525"/>
              <a:gd name="connsiteY8-1998" fmla="*/ 1152027 h 1424419"/>
              <a:gd name="connsiteX9-1999" fmla="*/ 1172881 w 1306525"/>
              <a:gd name="connsiteY9-2000" fmla="*/ 1179342 h 1424419"/>
              <a:gd name="connsiteX10-2001" fmla="*/ 792288 w 1306525"/>
              <a:gd name="connsiteY10-2002" fmla="*/ 1385653 h 1424419"/>
              <a:gd name="connsiteX11-2003" fmla="*/ 522686 w 1306525"/>
              <a:gd name="connsiteY11-2004" fmla="*/ 1384922 h 1424419"/>
              <a:gd name="connsiteX12-2005" fmla="*/ 94302 w 1306525"/>
              <a:gd name="connsiteY12-2006" fmla="*/ 1158755 h 1424419"/>
              <a:gd name="connsiteX13-2007" fmla="*/ 39429 w 1306525"/>
              <a:gd name="connsiteY13-2008" fmla="*/ 1117635 h 1424419"/>
              <a:gd name="connsiteX14-2009" fmla="*/ 667 w 1306525"/>
              <a:gd name="connsiteY14-2010" fmla="*/ 999105 h 1424419"/>
              <a:gd name="connsiteX15-2011" fmla="*/ 0 w 1306525"/>
              <a:gd name="connsiteY15-2012" fmla="*/ 972364 h 1424419"/>
              <a:gd name="connsiteX16-2013" fmla="*/ 2496 w 1306525"/>
              <a:gd name="connsiteY16-2014" fmla="*/ 463106 h 1424419"/>
              <a:gd name="connsiteX17-2015" fmla="*/ 2458 w 1306525"/>
              <a:gd name="connsiteY17-2016" fmla="*/ 429563 h 1424419"/>
              <a:gd name="connsiteX18-2017" fmla="*/ 75248 w 1306525"/>
              <a:gd name="connsiteY18-2018" fmla="*/ 303202 h 1424419"/>
              <a:gd name="connsiteX19-2019" fmla="*/ 106293 w 1306525"/>
              <a:gd name="connsiteY19-2020" fmla="*/ 282597 h 1424419"/>
              <a:gd name="connsiteX20-2021" fmla="*/ 541533 w 1306525"/>
              <a:gd name="connsiteY20-2022" fmla="*/ 38110 h 1424419"/>
              <a:gd name="connsiteX21-2023" fmla="*/ 653528 w 1306525"/>
              <a:gd name="connsiteY21-2024" fmla="*/ 0 h 1424419"/>
              <a:gd name="connsiteX0-2025" fmla="*/ 653528 w 1305814"/>
              <a:gd name="connsiteY0-2026" fmla="*/ 0 h 1424419"/>
              <a:gd name="connsiteX1-2027" fmla="*/ 757287 w 1305814"/>
              <a:gd name="connsiteY1-2028" fmla="*/ 32444 h 1424419"/>
              <a:gd name="connsiteX2-2029" fmla="*/ 1206876 w 1305814"/>
              <a:gd name="connsiteY2-2030" fmla="*/ 284945 h 1424419"/>
              <a:gd name="connsiteX3-2031" fmla="*/ 1237706 w 1305814"/>
              <a:gd name="connsiteY3-2032" fmla="*/ 306775 h 1424419"/>
              <a:gd name="connsiteX4-2033" fmla="*/ 1304420 w 1305814"/>
              <a:gd name="connsiteY4-2034" fmla="*/ 434263 h 1424419"/>
              <a:gd name="connsiteX5-2035" fmla="*/ 1305806 w 1305814"/>
              <a:gd name="connsiteY5-2036" fmla="*/ 519922 h 1424419"/>
              <a:gd name="connsiteX6-2037" fmla="*/ 1301746 w 1305814"/>
              <a:gd name="connsiteY6-2038" fmla="*/ 953747 h 1424419"/>
              <a:gd name="connsiteX7-2039" fmla="*/ 1302599 w 1305814"/>
              <a:gd name="connsiteY7-2040" fmla="*/ 1003650 h 1424419"/>
              <a:gd name="connsiteX8-2041" fmla="*/ 1227376 w 1305814"/>
              <a:gd name="connsiteY8-2042" fmla="*/ 1152027 h 1424419"/>
              <a:gd name="connsiteX9-2043" fmla="*/ 1172881 w 1305814"/>
              <a:gd name="connsiteY9-2044" fmla="*/ 1179342 h 1424419"/>
              <a:gd name="connsiteX10-2045" fmla="*/ 792288 w 1305814"/>
              <a:gd name="connsiteY10-2046" fmla="*/ 1385653 h 1424419"/>
              <a:gd name="connsiteX11-2047" fmla="*/ 522686 w 1305814"/>
              <a:gd name="connsiteY11-2048" fmla="*/ 1384922 h 1424419"/>
              <a:gd name="connsiteX12-2049" fmla="*/ 94302 w 1305814"/>
              <a:gd name="connsiteY12-2050" fmla="*/ 1158755 h 1424419"/>
              <a:gd name="connsiteX13-2051" fmla="*/ 39429 w 1305814"/>
              <a:gd name="connsiteY13-2052" fmla="*/ 1117635 h 1424419"/>
              <a:gd name="connsiteX14-2053" fmla="*/ 667 w 1305814"/>
              <a:gd name="connsiteY14-2054" fmla="*/ 999105 h 1424419"/>
              <a:gd name="connsiteX15-2055" fmla="*/ 0 w 1305814"/>
              <a:gd name="connsiteY15-2056" fmla="*/ 972364 h 1424419"/>
              <a:gd name="connsiteX16-2057" fmla="*/ 2496 w 1305814"/>
              <a:gd name="connsiteY16-2058" fmla="*/ 463106 h 1424419"/>
              <a:gd name="connsiteX17-2059" fmla="*/ 2458 w 1305814"/>
              <a:gd name="connsiteY17-2060" fmla="*/ 429563 h 1424419"/>
              <a:gd name="connsiteX18-2061" fmla="*/ 75248 w 1305814"/>
              <a:gd name="connsiteY18-2062" fmla="*/ 303202 h 1424419"/>
              <a:gd name="connsiteX19-2063" fmla="*/ 106293 w 1305814"/>
              <a:gd name="connsiteY19-2064" fmla="*/ 282597 h 1424419"/>
              <a:gd name="connsiteX20-2065" fmla="*/ 541533 w 1305814"/>
              <a:gd name="connsiteY20-2066" fmla="*/ 38110 h 1424419"/>
              <a:gd name="connsiteX21-2067" fmla="*/ 653528 w 1305814"/>
              <a:gd name="connsiteY21-2068" fmla="*/ 0 h 1424419"/>
              <a:gd name="connsiteX0-2069" fmla="*/ 653528 w 1305814"/>
              <a:gd name="connsiteY0-2070" fmla="*/ 0 h 1424419"/>
              <a:gd name="connsiteX1-2071" fmla="*/ 757287 w 1305814"/>
              <a:gd name="connsiteY1-2072" fmla="*/ 32444 h 1424419"/>
              <a:gd name="connsiteX2-2073" fmla="*/ 1206876 w 1305814"/>
              <a:gd name="connsiteY2-2074" fmla="*/ 284945 h 1424419"/>
              <a:gd name="connsiteX3-2075" fmla="*/ 1237706 w 1305814"/>
              <a:gd name="connsiteY3-2076" fmla="*/ 306775 h 1424419"/>
              <a:gd name="connsiteX4-2077" fmla="*/ 1304420 w 1305814"/>
              <a:gd name="connsiteY4-2078" fmla="*/ 434263 h 1424419"/>
              <a:gd name="connsiteX5-2079" fmla="*/ 1305806 w 1305814"/>
              <a:gd name="connsiteY5-2080" fmla="*/ 519922 h 1424419"/>
              <a:gd name="connsiteX6-2081" fmla="*/ 1301746 w 1305814"/>
              <a:gd name="connsiteY6-2082" fmla="*/ 953747 h 1424419"/>
              <a:gd name="connsiteX7-2083" fmla="*/ 1302599 w 1305814"/>
              <a:gd name="connsiteY7-2084" fmla="*/ 1003650 h 1424419"/>
              <a:gd name="connsiteX8-2085" fmla="*/ 1227376 w 1305814"/>
              <a:gd name="connsiteY8-2086" fmla="*/ 1152027 h 1424419"/>
              <a:gd name="connsiteX9-2087" fmla="*/ 1172881 w 1305814"/>
              <a:gd name="connsiteY9-2088" fmla="*/ 1179342 h 1424419"/>
              <a:gd name="connsiteX10-2089" fmla="*/ 792288 w 1305814"/>
              <a:gd name="connsiteY10-2090" fmla="*/ 1385653 h 1424419"/>
              <a:gd name="connsiteX11-2091" fmla="*/ 522686 w 1305814"/>
              <a:gd name="connsiteY11-2092" fmla="*/ 1384922 h 1424419"/>
              <a:gd name="connsiteX12-2093" fmla="*/ 94302 w 1305814"/>
              <a:gd name="connsiteY12-2094" fmla="*/ 1158755 h 1424419"/>
              <a:gd name="connsiteX13-2095" fmla="*/ 39429 w 1305814"/>
              <a:gd name="connsiteY13-2096" fmla="*/ 1117635 h 1424419"/>
              <a:gd name="connsiteX14-2097" fmla="*/ 667 w 1305814"/>
              <a:gd name="connsiteY14-2098" fmla="*/ 999105 h 1424419"/>
              <a:gd name="connsiteX15-2099" fmla="*/ 0 w 1305814"/>
              <a:gd name="connsiteY15-2100" fmla="*/ 972364 h 1424419"/>
              <a:gd name="connsiteX16-2101" fmla="*/ 2496 w 1305814"/>
              <a:gd name="connsiteY16-2102" fmla="*/ 463106 h 1424419"/>
              <a:gd name="connsiteX17-2103" fmla="*/ 2458 w 1305814"/>
              <a:gd name="connsiteY17-2104" fmla="*/ 429563 h 1424419"/>
              <a:gd name="connsiteX18-2105" fmla="*/ 75248 w 1305814"/>
              <a:gd name="connsiteY18-2106" fmla="*/ 303202 h 1424419"/>
              <a:gd name="connsiteX19-2107" fmla="*/ 106293 w 1305814"/>
              <a:gd name="connsiteY19-2108" fmla="*/ 282597 h 1424419"/>
              <a:gd name="connsiteX20-2109" fmla="*/ 541533 w 1305814"/>
              <a:gd name="connsiteY20-2110" fmla="*/ 38110 h 1424419"/>
              <a:gd name="connsiteX21-2111" fmla="*/ 653528 w 1305814"/>
              <a:gd name="connsiteY21-2112" fmla="*/ 0 h 1424419"/>
              <a:gd name="connsiteX0-2113" fmla="*/ 653528 w 1305814"/>
              <a:gd name="connsiteY0-2114" fmla="*/ 0 h 1424419"/>
              <a:gd name="connsiteX1-2115" fmla="*/ 757287 w 1305814"/>
              <a:gd name="connsiteY1-2116" fmla="*/ 32444 h 1424419"/>
              <a:gd name="connsiteX2-2117" fmla="*/ 1206876 w 1305814"/>
              <a:gd name="connsiteY2-2118" fmla="*/ 284945 h 1424419"/>
              <a:gd name="connsiteX3-2119" fmla="*/ 1237706 w 1305814"/>
              <a:gd name="connsiteY3-2120" fmla="*/ 306775 h 1424419"/>
              <a:gd name="connsiteX4-2121" fmla="*/ 1304420 w 1305814"/>
              <a:gd name="connsiteY4-2122" fmla="*/ 434263 h 1424419"/>
              <a:gd name="connsiteX5-2123" fmla="*/ 1305806 w 1305814"/>
              <a:gd name="connsiteY5-2124" fmla="*/ 519922 h 1424419"/>
              <a:gd name="connsiteX6-2125" fmla="*/ 1301746 w 1305814"/>
              <a:gd name="connsiteY6-2126" fmla="*/ 953747 h 1424419"/>
              <a:gd name="connsiteX7-2127" fmla="*/ 1302599 w 1305814"/>
              <a:gd name="connsiteY7-2128" fmla="*/ 1003650 h 1424419"/>
              <a:gd name="connsiteX8-2129" fmla="*/ 1227376 w 1305814"/>
              <a:gd name="connsiteY8-2130" fmla="*/ 1152027 h 1424419"/>
              <a:gd name="connsiteX9-2131" fmla="*/ 1174235 w 1305814"/>
              <a:gd name="connsiteY9-2132" fmla="*/ 1184756 h 1424419"/>
              <a:gd name="connsiteX10-2133" fmla="*/ 792288 w 1305814"/>
              <a:gd name="connsiteY10-2134" fmla="*/ 1385653 h 1424419"/>
              <a:gd name="connsiteX11-2135" fmla="*/ 522686 w 1305814"/>
              <a:gd name="connsiteY11-2136" fmla="*/ 1384922 h 1424419"/>
              <a:gd name="connsiteX12-2137" fmla="*/ 94302 w 1305814"/>
              <a:gd name="connsiteY12-2138" fmla="*/ 1158755 h 1424419"/>
              <a:gd name="connsiteX13-2139" fmla="*/ 39429 w 1305814"/>
              <a:gd name="connsiteY13-2140" fmla="*/ 1117635 h 1424419"/>
              <a:gd name="connsiteX14-2141" fmla="*/ 667 w 1305814"/>
              <a:gd name="connsiteY14-2142" fmla="*/ 999105 h 1424419"/>
              <a:gd name="connsiteX15-2143" fmla="*/ 0 w 1305814"/>
              <a:gd name="connsiteY15-2144" fmla="*/ 972364 h 1424419"/>
              <a:gd name="connsiteX16-2145" fmla="*/ 2496 w 1305814"/>
              <a:gd name="connsiteY16-2146" fmla="*/ 463106 h 1424419"/>
              <a:gd name="connsiteX17-2147" fmla="*/ 2458 w 1305814"/>
              <a:gd name="connsiteY17-2148" fmla="*/ 429563 h 1424419"/>
              <a:gd name="connsiteX18-2149" fmla="*/ 75248 w 1305814"/>
              <a:gd name="connsiteY18-2150" fmla="*/ 303202 h 1424419"/>
              <a:gd name="connsiteX19-2151" fmla="*/ 106293 w 1305814"/>
              <a:gd name="connsiteY19-2152" fmla="*/ 282597 h 1424419"/>
              <a:gd name="connsiteX20-2153" fmla="*/ 541533 w 1305814"/>
              <a:gd name="connsiteY20-2154" fmla="*/ 38110 h 1424419"/>
              <a:gd name="connsiteX21-2155" fmla="*/ 653528 w 1305814"/>
              <a:gd name="connsiteY21-2156" fmla="*/ 0 h 1424419"/>
              <a:gd name="connsiteX0-2157" fmla="*/ 653528 w 1305814"/>
              <a:gd name="connsiteY0-2158" fmla="*/ 0 h 1424419"/>
              <a:gd name="connsiteX1-2159" fmla="*/ 757287 w 1305814"/>
              <a:gd name="connsiteY1-2160" fmla="*/ 32444 h 1424419"/>
              <a:gd name="connsiteX2-2161" fmla="*/ 1206876 w 1305814"/>
              <a:gd name="connsiteY2-2162" fmla="*/ 284945 h 1424419"/>
              <a:gd name="connsiteX3-2163" fmla="*/ 1237706 w 1305814"/>
              <a:gd name="connsiteY3-2164" fmla="*/ 306775 h 1424419"/>
              <a:gd name="connsiteX4-2165" fmla="*/ 1304420 w 1305814"/>
              <a:gd name="connsiteY4-2166" fmla="*/ 434263 h 1424419"/>
              <a:gd name="connsiteX5-2167" fmla="*/ 1305806 w 1305814"/>
              <a:gd name="connsiteY5-2168" fmla="*/ 519922 h 1424419"/>
              <a:gd name="connsiteX6-2169" fmla="*/ 1301746 w 1305814"/>
              <a:gd name="connsiteY6-2170" fmla="*/ 953747 h 1424419"/>
              <a:gd name="connsiteX7-2171" fmla="*/ 1302599 w 1305814"/>
              <a:gd name="connsiteY7-2172" fmla="*/ 1003650 h 1424419"/>
              <a:gd name="connsiteX8-2173" fmla="*/ 1227376 w 1305814"/>
              <a:gd name="connsiteY8-2174" fmla="*/ 1152027 h 1424419"/>
              <a:gd name="connsiteX9-2175" fmla="*/ 1174235 w 1305814"/>
              <a:gd name="connsiteY9-2176" fmla="*/ 1184756 h 1424419"/>
              <a:gd name="connsiteX10-2177" fmla="*/ 792288 w 1305814"/>
              <a:gd name="connsiteY10-2178" fmla="*/ 1385653 h 1424419"/>
              <a:gd name="connsiteX11-2179" fmla="*/ 522686 w 1305814"/>
              <a:gd name="connsiteY11-2180" fmla="*/ 1384922 h 1424419"/>
              <a:gd name="connsiteX12-2181" fmla="*/ 94302 w 1305814"/>
              <a:gd name="connsiteY12-2182" fmla="*/ 1158755 h 1424419"/>
              <a:gd name="connsiteX13-2183" fmla="*/ 39429 w 1305814"/>
              <a:gd name="connsiteY13-2184" fmla="*/ 1117635 h 1424419"/>
              <a:gd name="connsiteX14-2185" fmla="*/ 667 w 1305814"/>
              <a:gd name="connsiteY14-2186" fmla="*/ 999105 h 1424419"/>
              <a:gd name="connsiteX15-2187" fmla="*/ 0 w 1305814"/>
              <a:gd name="connsiteY15-2188" fmla="*/ 972364 h 1424419"/>
              <a:gd name="connsiteX16-2189" fmla="*/ 2496 w 1305814"/>
              <a:gd name="connsiteY16-2190" fmla="*/ 463106 h 1424419"/>
              <a:gd name="connsiteX17-2191" fmla="*/ 2458 w 1305814"/>
              <a:gd name="connsiteY17-2192" fmla="*/ 429563 h 1424419"/>
              <a:gd name="connsiteX18-2193" fmla="*/ 75248 w 1305814"/>
              <a:gd name="connsiteY18-2194" fmla="*/ 303202 h 1424419"/>
              <a:gd name="connsiteX19-2195" fmla="*/ 106293 w 1305814"/>
              <a:gd name="connsiteY19-2196" fmla="*/ 282597 h 1424419"/>
              <a:gd name="connsiteX20-2197" fmla="*/ 541533 w 1305814"/>
              <a:gd name="connsiteY20-2198" fmla="*/ 38110 h 1424419"/>
              <a:gd name="connsiteX21-2199" fmla="*/ 653528 w 1305814"/>
              <a:gd name="connsiteY21-2200" fmla="*/ 0 h 1424419"/>
              <a:gd name="connsiteX0-2201" fmla="*/ 653528 w 1305814"/>
              <a:gd name="connsiteY0-2202" fmla="*/ 0 h 1427408"/>
              <a:gd name="connsiteX1-2203" fmla="*/ 757287 w 1305814"/>
              <a:gd name="connsiteY1-2204" fmla="*/ 32444 h 1427408"/>
              <a:gd name="connsiteX2-2205" fmla="*/ 1206876 w 1305814"/>
              <a:gd name="connsiteY2-2206" fmla="*/ 284945 h 1427408"/>
              <a:gd name="connsiteX3-2207" fmla="*/ 1237706 w 1305814"/>
              <a:gd name="connsiteY3-2208" fmla="*/ 306775 h 1427408"/>
              <a:gd name="connsiteX4-2209" fmla="*/ 1304420 w 1305814"/>
              <a:gd name="connsiteY4-2210" fmla="*/ 434263 h 1427408"/>
              <a:gd name="connsiteX5-2211" fmla="*/ 1305806 w 1305814"/>
              <a:gd name="connsiteY5-2212" fmla="*/ 519922 h 1427408"/>
              <a:gd name="connsiteX6-2213" fmla="*/ 1301746 w 1305814"/>
              <a:gd name="connsiteY6-2214" fmla="*/ 953747 h 1427408"/>
              <a:gd name="connsiteX7-2215" fmla="*/ 1302599 w 1305814"/>
              <a:gd name="connsiteY7-2216" fmla="*/ 1003650 h 1427408"/>
              <a:gd name="connsiteX8-2217" fmla="*/ 1227376 w 1305814"/>
              <a:gd name="connsiteY8-2218" fmla="*/ 1152027 h 1427408"/>
              <a:gd name="connsiteX9-2219" fmla="*/ 1174235 w 1305814"/>
              <a:gd name="connsiteY9-2220" fmla="*/ 1184756 h 1427408"/>
              <a:gd name="connsiteX10-2221" fmla="*/ 792288 w 1305814"/>
              <a:gd name="connsiteY10-2222" fmla="*/ 1385653 h 1427408"/>
              <a:gd name="connsiteX11-2223" fmla="*/ 517719 w 1305814"/>
              <a:gd name="connsiteY11-2224" fmla="*/ 1389889 h 1427408"/>
              <a:gd name="connsiteX12-2225" fmla="*/ 94302 w 1305814"/>
              <a:gd name="connsiteY12-2226" fmla="*/ 1158755 h 1427408"/>
              <a:gd name="connsiteX13-2227" fmla="*/ 39429 w 1305814"/>
              <a:gd name="connsiteY13-2228" fmla="*/ 1117635 h 1427408"/>
              <a:gd name="connsiteX14-2229" fmla="*/ 667 w 1305814"/>
              <a:gd name="connsiteY14-2230" fmla="*/ 999105 h 1427408"/>
              <a:gd name="connsiteX15-2231" fmla="*/ 0 w 1305814"/>
              <a:gd name="connsiteY15-2232" fmla="*/ 972364 h 1427408"/>
              <a:gd name="connsiteX16-2233" fmla="*/ 2496 w 1305814"/>
              <a:gd name="connsiteY16-2234" fmla="*/ 463106 h 1427408"/>
              <a:gd name="connsiteX17-2235" fmla="*/ 2458 w 1305814"/>
              <a:gd name="connsiteY17-2236" fmla="*/ 429563 h 1427408"/>
              <a:gd name="connsiteX18-2237" fmla="*/ 75248 w 1305814"/>
              <a:gd name="connsiteY18-2238" fmla="*/ 303202 h 1427408"/>
              <a:gd name="connsiteX19-2239" fmla="*/ 106293 w 1305814"/>
              <a:gd name="connsiteY19-2240" fmla="*/ 282597 h 1427408"/>
              <a:gd name="connsiteX20-2241" fmla="*/ 541533 w 1305814"/>
              <a:gd name="connsiteY20-2242" fmla="*/ 38110 h 1427408"/>
              <a:gd name="connsiteX21-2243" fmla="*/ 653528 w 1305814"/>
              <a:gd name="connsiteY21-2244" fmla="*/ 0 h 1427408"/>
              <a:gd name="connsiteX0-2245" fmla="*/ 653528 w 1305814"/>
              <a:gd name="connsiteY0-2246" fmla="*/ 0 h 1427408"/>
              <a:gd name="connsiteX1-2247" fmla="*/ 757287 w 1305814"/>
              <a:gd name="connsiteY1-2248" fmla="*/ 32444 h 1427408"/>
              <a:gd name="connsiteX2-2249" fmla="*/ 1206876 w 1305814"/>
              <a:gd name="connsiteY2-2250" fmla="*/ 284945 h 1427408"/>
              <a:gd name="connsiteX3-2251" fmla="*/ 1237706 w 1305814"/>
              <a:gd name="connsiteY3-2252" fmla="*/ 306775 h 1427408"/>
              <a:gd name="connsiteX4-2253" fmla="*/ 1304420 w 1305814"/>
              <a:gd name="connsiteY4-2254" fmla="*/ 434263 h 1427408"/>
              <a:gd name="connsiteX5-2255" fmla="*/ 1305806 w 1305814"/>
              <a:gd name="connsiteY5-2256" fmla="*/ 519922 h 1427408"/>
              <a:gd name="connsiteX6-2257" fmla="*/ 1301746 w 1305814"/>
              <a:gd name="connsiteY6-2258" fmla="*/ 953747 h 1427408"/>
              <a:gd name="connsiteX7-2259" fmla="*/ 1302599 w 1305814"/>
              <a:gd name="connsiteY7-2260" fmla="*/ 1003650 h 1427408"/>
              <a:gd name="connsiteX8-2261" fmla="*/ 1227376 w 1305814"/>
              <a:gd name="connsiteY8-2262" fmla="*/ 1152027 h 1427408"/>
              <a:gd name="connsiteX9-2263" fmla="*/ 1174235 w 1305814"/>
              <a:gd name="connsiteY9-2264" fmla="*/ 1184756 h 1427408"/>
              <a:gd name="connsiteX10-2265" fmla="*/ 792288 w 1305814"/>
              <a:gd name="connsiteY10-2266" fmla="*/ 1385653 h 1427408"/>
              <a:gd name="connsiteX11-2267" fmla="*/ 517719 w 1305814"/>
              <a:gd name="connsiteY11-2268" fmla="*/ 1389889 h 1427408"/>
              <a:gd name="connsiteX12-2269" fmla="*/ 94302 w 1305814"/>
              <a:gd name="connsiteY12-2270" fmla="*/ 1158755 h 1427408"/>
              <a:gd name="connsiteX13-2271" fmla="*/ 39429 w 1305814"/>
              <a:gd name="connsiteY13-2272" fmla="*/ 1117635 h 1427408"/>
              <a:gd name="connsiteX14-2273" fmla="*/ 667 w 1305814"/>
              <a:gd name="connsiteY14-2274" fmla="*/ 999105 h 1427408"/>
              <a:gd name="connsiteX15-2275" fmla="*/ 0 w 1305814"/>
              <a:gd name="connsiteY15-2276" fmla="*/ 972364 h 1427408"/>
              <a:gd name="connsiteX16-2277" fmla="*/ 2496 w 1305814"/>
              <a:gd name="connsiteY16-2278" fmla="*/ 463106 h 1427408"/>
              <a:gd name="connsiteX17-2279" fmla="*/ 2458 w 1305814"/>
              <a:gd name="connsiteY17-2280" fmla="*/ 429563 h 1427408"/>
              <a:gd name="connsiteX18-2281" fmla="*/ 75248 w 1305814"/>
              <a:gd name="connsiteY18-2282" fmla="*/ 303202 h 1427408"/>
              <a:gd name="connsiteX19-2283" fmla="*/ 106293 w 1305814"/>
              <a:gd name="connsiteY19-2284" fmla="*/ 282597 h 1427408"/>
              <a:gd name="connsiteX20-2285" fmla="*/ 541533 w 1305814"/>
              <a:gd name="connsiteY20-2286" fmla="*/ 38110 h 1427408"/>
              <a:gd name="connsiteX21-2287" fmla="*/ 653528 w 1305814"/>
              <a:gd name="connsiteY21-2288" fmla="*/ 0 h 1427408"/>
              <a:gd name="connsiteX0-2289" fmla="*/ 653528 w 1305814"/>
              <a:gd name="connsiteY0-2290" fmla="*/ 0 h 1421591"/>
              <a:gd name="connsiteX1-2291" fmla="*/ 757287 w 1305814"/>
              <a:gd name="connsiteY1-2292" fmla="*/ 32444 h 1421591"/>
              <a:gd name="connsiteX2-2293" fmla="*/ 1206876 w 1305814"/>
              <a:gd name="connsiteY2-2294" fmla="*/ 284945 h 1421591"/>
              <a:gd name="connsiteX3-2295" fmla="*/ 1237706 w 1305814"/>
              <a:gd name="connsiteY3-2296" fmla="*/ 306775 h 1421591"/>
              <a:gd name="connsiteX4-2297" fmla="*/ 1304420 w 1305814"/>
              <a:gd name="connsiteY4-2298" fmla="*/ 434263 h 1421591"/>
              <a:gd name="connsiteX5-2299" fmla="*/ 1305806 w 1305814"/>
              <a:gd name="connsiteY5-2300" fmla="*/ 519922 h 1421591"/>
              <a:gd name="connsiteX6-2301" fmla="*/ 1301746 w 1305814"/>
              <a:gd name="connsiteY6-2302" fmla="*/ 953747 h 1421591"/>
              <a:gd name="connsiteX7-2303" fmla="*/ 1302599 w 1305814"/>
              <a:gd name="connsiteY7-2304" fmla="*/ 1003650 h 1421591"/>
              <a:gd name="connsiteX8-2305" fmla="*/ 1227376 w 1305814"/>
              <a:gd name="connsiteY8-2306" fmla="*/ 1152027 h 1421591"/>
              <a:gd name="connsiteX9-2307" fmla="*/ 1174235 w 1305814"/>
              <a:gd name="connsiteY9-2308" fmla="*/ 1184756 h 1421591"/>
              <a:gd name="connsiteX10-2309" fmla="*/ 792288 w 1305814"/>
              <a:gd name="connsiteY10-2310" fmla="*/ 1385653 h 1421591"/>
              <a:gd name="connsiteX11-2311" fmla="*/ 502818 w 1305814"/>
              <a:gd name="connsiteY11-2312" fmla="*/ 1379955 h 1421591"/>
              <a:gd name="connsiteX12-2313" fmla="*/ 94302 w 1305814"/>
              <a:gd name="connsiteY12-2314" fmla="*/ 1158755 h 1421591"/>
              <a:gd name="connsiteX13-2315" fmla="*/ 39429 w 1305814"/>
              <a:gd name="connsiteY13-2316" fmla="*/ 1117635 h 1421591"/>
              <a:gd name="connsiteX14-2317" fmla="*/ 667 w 1305814"/>
              <a:gd name="connsiteY14-2318" fmla="*/ 999105 h 1421591"/>
              <a:gd name="connsiteX15-2319" fmla="*/ 0 w 1305814"/>
              <a:gd name="connsiteY15-2320" fmla="*/ 972364 h 1421591"/>
              <a:gd name="connsiteX16-2321" fmla="*/ 2496 w 1305814"/>
              <a:gd name="connsiteY16-2322" fmla="*/ 463106 h 1421591"/>
              <a:gd name="connsiteX17-2323" fmla="*/ 2458 w 1305814"/>
              <a:gd name="connsiteY17-2324" fmla="*/ 429563 h 1421591"/>
              <a:gd name="connsiteX18-2325" fmla="*/ 75248 w 1305814"/>
              <a:gd name="connsiteY18-2326" fmla="*/ 303202 h 1421591"/>
              <a:gd name="connsiteX19-2327" fmla="*/ 106293 w 1305814"/>
              <a:gd name="connsiteY19-2328" fmla="*/ 282597 h 1421591"/>
              <a:gd name="connsiteX20-2329" fmla="*/ 541533 w 1305814"/>
              <a:gd name="connsiteY20-2330" fmla="*/ 38110 h 1421591"/>
              <a:gd name="connsiteX21-2331" fmla="*/ 653528 w 1305814"/>
              <a:gd name="connsiteY21-2332" fmla="*/ 0 h 1421591"/>
              <a:gd name="connsiteX0-2333" fmla="*/ 653528 w 1305814"/>
              <a:gd name="connsiteY0-2334" fmla="*/ 0 h 1423589"/>
              <a:gd name="connsiteX1-2335" fmla="*/ 757287 w 1305814"/>
              <a:gd name="connsiteY1-2336" fmla="*/ 32444 h 1423589"/>
              <a:gd name="connsiteX2-2337" fmla="*/ 1206876 w 1305814"/>
              <a:gd name="connsiteY2-2338" fmla="*/ 284945 h 1423589"/>
              <a:gd name="connsiteX3-2339" fmla="*/ 1237706 w 1305814"/>
              <a:gd name="connsiteY3-2340" fmla="*/ 306775 h 1423589"/>
              <a:gd name="connsiteX4-2341" fmla="*/ 1304420 w 1305814"/>
              <a:gd name="connsiteY4-2342" fmla="*/ 434263 h 1423589"/>
              <a:gd name="connsiteX5-2343" fmla="*/ 1305806 w 1305814"/>
              <a:gd name="connsiteY5-2344" fmla="*/ 519922 h 1423589"/>
              <a:gd name="connsiteX6-2345" fmla="*/ 1301746 w 1305814"/>
              <a:gd name="connsiteY6-2346" fmla="*/ 953747 h 1423589"/>
              <a:gd name="connsiteX7-2347" fmla="*/ 1302599 w 1305814"/>
              <a:gd name="connsiteY7-2348" fmla="*/ 1003650 h 1423589"/>
              <a:gd name="connsiteX8-2349" fmla="*/ 1227376 w 1305814"/>
              <a:gd name="connsiteY8-2350" fmla="*/ 1152027 h 1423589"/>
              <a:gd name="connsiteX9-2351" fmla="*/ 1174235 w 1305814"/>
              <a:gd name="connsiteY9-2352" fmla="*/ 1184756 h 1423589"/>
              <a:gd name="connsiteX10-2353" fmla="*/ 792288 w 1305814"/>
              <a:gd name="connsiteY10-2354" fmla="*/ 1385653 h 1423589"/>
              <a:gd name="connsiteX11-2355" fmla="*/ 502818 w 1305814"/>
              <a:gd name="connsiteY11-2356" fmla="*/ 1379955 h 1423589"/>
              <a:gd name="connsiteX12-2357" fmla="*/ 94302 w 1305814"/>
              <a:gd name="connsiteY12-2358" fmla="*/ 1158755 h 1423589"/>
              <a:gd name="connsiteX13-2359" fmla="*/ 39429 w 1305814"/>
              <a:gd name="connsiteY13-2360" fmla="*/ 1117635 h 1423589"/>
              <a:gd name="connsiteX14-2361" fmla="*/ 667 w 1305814"/>
              <a:gd name="connsiteY14-2362" fmla="*/ 999105 h 1423589"/>
              <a:gd name="connsiteX15-2363" fmla="*/ 0 w 1305814"/>
              <a:gd name="connsiteY15-2364" fmla="*/ 972364 h 1423589"/>
              <a:gd name="connsiteX16-2365" fmla="*/ 2496 w 1305814"/>
              <a:gd name="connsiteY16-2366" fmla="*/ 463106 h 1423589"/>
              <a:gd name="connsiteX17-2367" fmla="*/ 2458 w 1305814"/>
              <a:gd name="connsiteY17-2368" fmla="*/ 429563 h 1423589"/>
              <a:gd name="connsiteX18-2369" fmla="*/ 75248 w 1305814"/>
              <a:gd name="connsiteY18-2370" fmla="*/ 303202 h 1423589"/>
              <a:gd name="connsiteX19-2371" fmla="*/ 106293 w 1305814"/>
              <a:gd name="connsiteY19-2372" fmla="*/ 282597 h 1423589"/>
              <a:gd name="connsiteX20-2373" fmla="*/ 541533 w 1305814"/>
              <a:gd name="connsiteY20-2374" fmla="*/ 38110 h 1423589"/>
              <a:gd name="connsiteX21-2375" fmla="*/ 653528 w 1305814"/>
              <a:gd name="connsiteY21-2376" fmla="*/ 0 h 14235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1305814" h="1423589">
                <a:moveTo>
                  <a:pt x="653528" y="0"/>
                </a:moveTo>
                <a:cubicBezTo>
                  <a:pt x="684553" y="-1"/>
                  <a:pt x="736057" y="24011"/>
                  <a:pt x="757287" y="32444"/>
                </a:cubicBezTo>
                <a:lnTo>
                  <a:pt x="1206876" y="284945"/>
                </a:lnTo>
                <a:cubicBezTo>
                  <a:pt x="1213399" y="291230"/>
                  <a:pt x="1233090" y="301119"/>
                  <a:pt x="1237706" y="306775"/>
                </a:cubicBezTo>
                <a:cubicBezTo>
                  <a:pt x="1285405" y="341141"/>
                  <a:pt x="1301367" y="360355"/>
                  <a:pt x="1304420" y="434263"/>
                </a:cubicBezTo>
                <a:cubicBezTo>
                  <a:pt x="1306256" y="435452"/>
                  <a:pt x="1303756" y="518852"/>
                  <a:pt x="1305806" y="519922"/>
                </a:cubicBezTo>
                <a:cubicBezTo>
                  <a:pt x="1306028" y="563787"/>
                  <a:pt x="1301771" y="907207"/>
                  <a:pt x="1301746" y="953747"/>
                </a:cubicBezTo>
                <a:cubicBezTo>
                  <a:pt x="1301579" y="970833"/>
                  <a:pt x="1302766" y="986564"/>
                  <a:pt x="1302599" y="1003650"/>
                </a:cubicBezTo>
                <a:cubicBezTo>
                  <a:pt x="1298075" y="1097264"/>
                  <a:pt x="1299308" y="1117497"/>
                  <a:pt x="1227376" y="1152027"/>
                </a:cubicBezTo>
                <a:cubicBezTo>
                  <a:pt x="1229069" y="1151612"/>
                  <a:pt x="1262992" y="1133636"/>
                  <a:pt x="1174235" y="1184756"/>
                </a:cubicBezTo>
                <a:cubicBezTo>
                  <a:pt x="1102911" y="1225835"/>
                  <a:pt x="986013" y="1283805"/>
                  <a:pt x="792288" y="1385653"/>
                </a:cubicBezTo>
                <a:cubicBezTo>
                  <a:pt x="702978" y="1424034"/>
                  <a:pt x="634560" y="1449454"/>
                  <a:pt x="502818" y="1379955"/>
                </a:cubicBezTo>
                <a:cubicBezTo>
                  <a:pt x="358670" y="1301859"/>
                  <a:pt x="241278" y="1242506"/>
                  <a:pt x="94302" y="1158755"/>
                </a:cubicBezTo>
                <a:cubicBezTo>
                  <a:pt x="64301" y="1138833"/>
                  <a:pt x="61069" y="1137739"/>
                  <a:pt x="39429" y="1117635"/>
                </a:cubicBezTo>
                <a:cubicBezTo>
                  <a:pt x="9399" y="1091481"/>
                  <a:pt x="81" y="1056313"/>
                  <a:pt x="667" y="999105"/>
                </a:cubicBezTo>
                <a:cubicBezTo>
                  <a:pt x="445" y="990191"/>
                  <a:pt x="222" y="981278"/>
                  <a:pt x="0" y="972364"/>
                </a:cubicBezTo>
                <a:lnTo>
                  <a:pt x="2496" y="463106"/>
                </a:lnTo>
                <a:cubicBezTo>
                  <a:pt x="2483" y="451925"/>
                  <a:pt x="2471" y="440744"/>
                  <a:pt x="2458" y="429563"/>
                </a:cubicBezTo>
                <a:cubicBezTo>
                  <a:pt x="2770" y="365277"/>
                  <a:pt x="14732" y="348090"/>
                  <a:pt x="75248" y="303202"/>
                </a:cubicBezTo>
                <a:lnTo>
                  <a:pt x="106293" y="282597"/>
                </a:lnTo>
                <a:lnTo>
                  <a:pt x="541533" y="38110"/>
                </a:lnTo>
                <a:cubicBezTo>
                  <a:pt x="582751" y="12487"/>
                  <a:pt x="613897" y="0"/>
                  <a:pt x="653528" y="0"/>
                </a:cubicBezTo>
                <a:close/>
              </a:path>
            </a:pathLst>
          </a:cu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4668" y="2609246"/>
            <a:ext cx="488191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5B0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第六节   </a:t>
            </a:r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安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5B0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</a:t>
            </a:r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全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65B0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2"/>
          <p:cNvSpPr/>
          <p:nvPr>
            <p:custDataLst>
              <p:tags r:id="rId1"/>
            </p:custDataLst>
          </p:nvPr>
        </p:nvSpPr>
        <p:spPr>
          <a:xfrm>
            <a:off x="5998020" y="78908"/>
            <a:ext cx="765377" cy="756534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1" name="1"/>
          <p:cNvSpPr/>
          <p:nvPr>
            <p:custDataLst>
              <p:tags r:id="rId2"/>
            </p:custDataLst>
          </p:nvPr>
        </p:nvSpPr>
        <p:spPr>
          <a:xfrm>
            <a:off x="5272345" y="-285387"/>
            <a:ext cx="520817" cy="520817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  <a:sym typeface="+mn-lt"/>
            </a:endParaRPr>
          </a:p>
        </p:txBody>
      </p:sp>
      <p:sp>
        <p:nvSpPr>
          <p:cNvPr id="32" name="3"/>
          <p:cNvSpPr/>
          <p:nvPr>
            <p:custDataLst>
              <p:tags r:id="rId3"/>
            </p:custDataLst>
          </p:nvPr>
        </p:nvSpPr>
        <p:spPr>
          <a:xfrm>
            <a:off x="6839826" y="-572185"/>
            <a:ext cx="947414" cy="936468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3" name="4"/>
          <p:cNvSpPr/>
          <p:nvPr>
            <p:custDataLst>
              <p:tags r:id="rId4"/>
            </p:custDataLst>
          </p:nvPr>
        </p:nvSpPr>
        <p:spPr>
          <a:xfrm>
            <a:off x="7979664" y="-120201"/>
            <a:ext cx="596669" cy="589775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  <a:sym typeface="+mn-lt"/>
            </a:endParaRPr>
          </a:p>
        </p:txBody>
      </p:sp>
      <p:sp>
        <p:nvSpPr>
          <p:cNvPr id="34" name="6"/>
          <p:cNvSpPr/>
          <p:nvPr>
            <p:custDataLst>
              <p:tags r:id="rId5"/>
            </p:custDataLst>
          </p:nvPr>
        </p:nvSpPr>
        <p:spPr>
          <a:xfrm>
            <a:off x="8797087" y="-510681"/>
            <a:ext cx="722005" cy="713663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5" name="5"/>
          <p:cNvSpPr/>
          <p:nvPr>
            <p:custDataLst>
              <p:tags r:id="rId6"/>
            </p:custDataLst>
          </p:nvPr>
        </p:nvSpPr>
        <p:spPr>
          <a:xfrm>
            <a:off x="8647909" y="423634"/>
            <a:ext cx="195306" cy="195306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249" tIns="51123" rIns="102249" bIns="5112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6" name="8"/>
          <p:cNvSpPr/>
          <p:nvPr>
            <p:custDataLst>
              <p:tags r:id="rId7"/>
            </p:custDataLst>
          </p:nvPr>
        </p:nvSpPr>
        <p:spPr>
          <a:xfrm flipH="1">
            <a:off x="2371520" y="4912873"/>
            <a:ext cx="765377" cy="756534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7" name="7"/>
          <p:cNvSpPr/>
          <p:nvPr>
            <p:custDataLst>
              <p:tags r:id="rId8"/>
            </p:custDataLst>
          </p:nvPr>
        </p:nvSpPr>
        <p:spPr>
          <a:xfrm flipH="1">
            <a:off x="3348157" y="4733814"/>
            <a:ext cx="520817" cy="520817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38" name="9"/>
          <p:cNvSpPr/>
          <p:nvPr>
            <p:custDataLst>
              <p:tags r:id="rId9"/>
            </p:custDataLst>
          </p:nvPr>
        </p:nvSpPr>
        <p:spPr>
          <a:xfrm flipH="1">
            <a:off x="1259632" y="4587974"/>
            <a:ext cx="947414" cy="936468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  <a:sym typeface="+mn-lt"/>
            </a:endParaRPr>
          </a:p>
        </p:txBody>
      </p:sp>
      <p:sp>
        <p:nvSpPr>
          <p:cNvPr id="39" name="9"/>
          <p:cNvSpPr/>
          <p:nvPr>
            <p:custDataLst>
              <p:tags r:id="rId10"/>
            </p:custDataLst>
          </p:nvPr>
        </p:nvSpPr>
        <p:spPr>
          <a:xfrm flipH="1">
            <a:off x="524650" y="4934310"/>
            <a:ext cx="596669" cy="589775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sp>
        <p:nvSpPr>
          <p:cNvPr id="40" name="11"/>
          <p:cNvSpPr/>
          <p:nvPr>
            <p:custDataLst>
              <p:tags r:id="rId11"/>
            </p:custDataLst>
          </p:nvPr>
        </p:nvSpPr>
        <p:spPr>
          <a:xfrm flipH="1">
            <a:off x="-418155" y="4577572"/>
            <a:ext cx="722005" cy="713663"/>
          </a:xfrm>
          <a:prstGeom prst="ellipse">
            <a:avLst/>
          </a:pr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>
            <a:outerShdw blurRad="444500" dist="2794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  <a:sym typeface="+mn-lt"/>
            </a:endParaRPr>
          </a:p>
        </p:txBody>
      </p:sp>
      <p:sp>
        <p:nvSpPr>
          <p:cNvPr id="41" name="10"/>
          <p:cNvSpPr/>
          <p:nvPr>
            <p:custDataLst>
              <p:tags r:id="rId12"/>
            </p:custDataLst>
          </p:nvPr>
        </p:nvSpPr>
        <p:spPr>
          <a:xfrm flipH="1">
            <a:off x="257710" y="5511785"/>
            <a:ext cx="195306" cy="195306"/>
          </a:xfrm>
          <a:prstGeom prst="ellipse">
            <a:avLst/>
          </a:prstGeom>
          <a:gradFill flip="none" rotWithShape="1">
            <a:gsLst>
              <a:gs pos="5000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189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77704" y="1284498"/>
            <a:ext cx="712539" cy="776806"/>
            <a:chOff x="822984" y="81171"/>
            <a:chExt cx="712539" cy="776806"/>
          </a:xfrm>
        </p:grpSpPr>
        <p:sp>
          <p:nvSpPr>
            <p:cNvPr id="27" name="矩形 10"/>
            <p:cNvSpPr/>
            <p:nvPr/>
          </p:nvSpPr>
          <p:spPr>
            <a:xfrm>
              <a:off x="822984" y="81171"/>
              <a:ext cx="712539" cy="776806"/>
            </a:xfrm>
            <a:custGeom>
              <a:avLst/>
              <a:gdLst>
                <a:gd name="connsiteX0" fmla="*/ 653528 w 1305333"/>
                <a:gd name="connsiteY0" fmla="*/ 0 h 1424419"/>
                <a:gd name="connsiteX1" fmla="*/ 757287 w 1305333"/>
                <a:gd name="connsiteY1" fmla="*/ 32444 h 1424419"/>
                <a:gd name="connsiteX2" fmla="*/ 1206876 w 1305333"/>
                <a:gd name="connsiteY2" fmla="*/ 284945 h 1424419"/>
                <a:gd name="connsiteX3" fmla="*/ 1233464 w 1305333"/>
                <a:gd name="connsiteY3" fmla="*/ 306775 h 1424419"/>
                <a:gd name="connsiteX4" fmla="*/ 1299728 w 1305333"/>
                <a:gd name="connsiteY4" fmla="*/ 452301 h 1424419"/>
                <a:gd name="connsiteX5" fmla="*/ 1303099 w 1305333"/>
                <a:gd name="connsiteY5" fmla="*/ 495558 h 1424419"/>
                <a:gd name="connsiteX6" fmla="*/ 1303099 w 1305333"/>
                <a:gd name="connsiteY6" fmla="*/ 952393 h 1424419"/>
                <a:gd name="connsiteX7" fmla="*/ 1299356 w 1305333"/>
                <a:gd name="connsiteY7" fmla="*/ 974248 h 1424419"/>
                <a:gd name="connsiteX8" fmla="*/ 1193590 w 1305333"/>
                <a:gd name="connsiteY8" fmla="*/ 1159518 h 1424419"/>
                <a:gd name="connsiteX9" fmla="*/ 1188747 w 1305333"/>
                <a:gd name="connsiteY9" fmla="*/ 1163476 h 1424419"/>
                <a:gd name="connsiteX10" fmla="*/ 792288 w 1305333"/>
                <a:gd name="connsiteY10" fmla="*/ 1385653 h 1424419"/>
                <a:gd name="connsiteX11" fmla="*/ 522686 w 1305333"/>
                <a:gd name="connsiteY11" fmla="*/ 1384922 h 1424419"/>
                <a:gd name="connsiteX12" fmla="*/ 80344 w 1305333"/>
                <a:gd name="connsiteY12" fmla="*/ 1139323 h 1424419"/>
                <a:gd name="connsiteX13" fmla="*/ 68397 w 1305333"/>
                <a:gd name="connsiteY13" fmla="*/ 1130059 h 1424419"/>
                <a:gd name="connsiteX14" fmla="*/ 667 w 1305333"/>
                <a:gd name="connsiteY14" fmla="*/ 999105 h 1424419"/>
                <a:gd name="connsiteX15" fmla="*/ 0 w 1305333"/>
                <a:gd name="connsiteY15" fmla="*/ 972364 h 1424419"/>
                <a:gd name="connsiteX16" fmla="*/ 2496 w 1305333"/>
                <a:gd name="connsiteY16" fmla="*/ 463106 h 1424419"/>
                <a:gd name="connsiteX17" fmla="*/ 2458 w 1305333"/>
                <a:gd name="connsiteY17" fmla="*/ 429563 h 1424419"/>
                <a:gd name="connsiteX18" fmla="*/ 75248 w 1305333"/>
                <a:gd name="connsiteY18" fmla="*/ 303202 h 1424419"/>
                <a:gd name="connsiteX19" fmla="*/ 103465 w 1305333"/>
                <a:gd name="connsiteY19" fmla="*/ 288252 h 1424419"/>
                <a:gd name="connsiteX20" fmla="*/ 541533 w 1305333"/>
                <a:gd name="connsiteY20" fmla="*/ 38110 h 1424419"/>
                <a:gd name="connsiteX21" fmla="*/ 653528 w 1305333"/>
                <a:gd name="connsiteY21" fmla="*/ 0 h 1424419"/>
                <a:gd name="connsiteX0-1" fmla="*/ 653528 w 1305333"/>
                <a:gd name="connsiteY0-2" fmla="*/ 0 h 1424419"/>
                <a:gd name="connsiteX1-3" fmla="*/ 757287 w 1305333"/>
                <a:gd name="connsiteY1-4" fmla="*/ 32444 h 1424419"/>
                <a:gd name="connsiteX2-5" fmla="*/ 1206876 w 1305333"/>
                <a:gd name="connsiteY2-6" fmla="*/ 284945 h 1424419"/>
                <a:gd name="connsiteX3-7" fmla="*/ 1233464 w 1305333"/>
                <a:gd name="connsiteY3-8" fmla="*/ 306775 h 1424419"/>
                <a:gd name="connsiteX4-9" fmla="*/ 1301712 w 1305333"/>
                <a:gd name="connsiteY4-10" fmla="*/ 442384 h 1424419"/>
                <a:gd name="connsiteX5-11" fmla="*/ 1303099 w 1305333"/>
                <a:gd name="connsiteY5-12" fmla="*/ 495558 h 1424419"/>
                <a:gd name="connsiteX6-13" fmla="*/ 1303099 w 1305333"/>
                <a:gd name="connsiteY6-14" fmla="*/ 952393 h 1424419"/>
                <a:gd name="connsiteX7-15" fmla="*/ 1299356 w 1305333"/>
                <a:gd name="connsiteY7-16" fmla="*/ 974248 h 1424419"/>
                <a:gd name="connsiteX8-17" fmla="*/ 1193590 w 1305333"/>
                <a:gd name="connsiteY8-18" fmla="*/ 1159518 h 1424419"/>
                <a:gd name="connsiteX9-19" fmla="*/ 1188747 w 1305333"/>
                <a:gd name="connsiteY9-20" fmla="*/ 1163476 h 1424419"/>
                <a:gd name="connsiteX10-21" fmla="*/ 792288 w 1305333"/>
                <a:gd name="connsiteY10-22" fmla="*/ 1385653 h 1424419"/>
                <a:gd name="connsiteX11-23" fmla="*/ 522686 w 1305333"/>
                <a:gd name="connsiteY11-24" fmla="*/ 1384922 h 1424419"/>
                <a:gd name="connsiteX12-25" fmla="*/ 80344 w 1305333"/>
                <a:gd name="connsiteY12-26" fmla="*/ 1139323 h 1424419"/>
                <a:gd name="connsiteX13-27" fmla="*/ 68397 w 1305333"/>
                <a:gd name="connsiteY13-28" fmla="*/ 1130059 h 1424419"/>
                <a:gd name="connsiteX14-29" fmla="*/ 667 w 1305333"/>
                <a:gd name="connsiteY14-30" fmla="*/ 999105 h 1424419"/>
                <a:gd name="connsiteX15-31" fmla="*/ 0 w 1305333"/>
                <a:gd name="connsiteY15-32" fmla="*/ 972364 h 1424419"/>
                <a:gd name="connsiteX16-33" fmla="*/ 2496 w 1305333"/>
                <a:gd name="connsiteY16-34" fmla="*/ 463106 h 1424419"/>
                <a:gd name="connsiteX17-35" fmla="*/ 2458 w 1305333"/>
                <a:gd name="connsiteY17-36" fmla="*/ 429563 h 1424419"/>
                <a:gd name="connsiteX18-37" fmla="*/ 75248 w 1305333"/>
                <a:gd name="connsiteY18-38" fmla="*/ 303202 h 1424419"/>
                <a:gd name="connsiteX19-39" fmla="*/ 103465 w 1305333"/>
                <a:gd name="connsiteY19-40" fmla="*/ 288252 h 1424419"/>
                <a:gd name="connsiteX20-41" fmla="*/ 541533 w 1305333"/>
                <a:gd name="connsiteY20-42" fmla="*/ 38110 h 1424419"/>
                <a:gd name="connsiteX21-43" fmla="*/ 653528 w 1305333"/>
                <a:gd name="connsiteY21-44" fmla="*/ 0 h 1424419"/>
                <a:gd name="connsiteX0-45" fmla="*/ 653528 w 1305333"/>
                <a:gd name="connsiteY0-46" fmla="*/ 0 h 1424419"/>
                <a:gd name="connsiteX1-47" fmla="*/ 757287 w 1305333"/>
                <a:gd name="connsiteY1-48" fmla="*/ 32444 h 1424419"/>
                <a:gd name="connsiteX2-49" fmla="*/ 1206876 w 1305333"/>
                <a:gd name="connsiteY2-50" fmla="*/ 284945 h 1424419"/>
                <a:gd name="connsiteX3-51" fmla="*/ 1233464 w 1305333"/>
                <a:gd name="connsiteY3-52" fmla="*/ 306775 h 1424419"/>
                <a:gd name="connsiteX4-53" fmla="*/ 1301712 w 1305333"/>
                <a:gd name="connsiteY4-54" fmla="*/ 442384 h 1424419"/>
                <a:gd name="connsiteX5-55" fmla="*/ 1303099 w 1305333"/>
                <a:gd name="connsiteY5-56" fmla="*/ 495558 h 1424419"/>
                <a:gd name="connsiteX6-57" fmla="*/ 1303099 w 1305333"/>
                <a:gd name="connsiteY6-58" fmla="*/ 952393 h 1424419"/>
                <a:gd name="connsiteX7-59" fmla="*/ 1299356 w 1305333"/>
                <a:gd name="connsiteY7-60" fmla="*/ 974248 h 1424419"/>
                <a:gd name="connsiteX8-61" fmla="*/ 1193590 w 1305333"/>
                <a:gd name="connsiteY8-62" fmla="*/ 1159518 h 1424419"/>
                <a:gd name="connsiteX9-63" fmla="*/ 1188747 w 1305333"/>
                <a:gd name="connsiteY9-64" fmla="*/ 1163476 h 1424419"/>
                <a:gd name="connsiteX10-65" fmla="*/ 792288 w 1305333"/>
                <a:gd name="connsiteY10-66" fmla="*/ 1385653 h 1424419"/>
                <a:gd name="connsiteX11-67" fmla="*/ 522686 w 1305333"/>
                <a:gd name="connsiteY11-68" fmla="*/ 1384922 h 1424419"/>
                <a:gd name="connsiteX12-69" fmla="*/ 80344 w 1305333"/>
                <a:gd name="connsiteY12-70" fmla="*/ 1139323 h 1424419"/>
                <a:gd name="connsiteX13-71" fmla="*/ 68397 w 1305333"/>
                <a:gd name="connsiteY13-72" fmla="*/ 1130059 h 1424419"/>
                <a:gd name="connsiteX14-73" fmla="*/ 667 w 1305333"/>
                <a:gd name="connsiteY14-74" fmla="*/ 999105 h 1424419"/>
                <a:gd name="connsiteX15-75" fmla="*/ 0 w 1305333"/>
                <a:gd name="connsiteY15-76" fmla="*/ 972364 h 1424419"/>
                <a:gd name="connsiteX16-77" fmla="*/ 2496 w 1305333"/>
                <a:gd name="connsiteY16-78" fmla="*/ 463106 h 1424419"/>
                <a:gd name="connsiteX17-79" fmla="*/ 2458 w 1305333"/>
                <a:gd name="connsiteY17-80" fmla="*/ 429563 h 1424419"/>
                <a:gd name="connsiteX18-81" fmla="*/ 75248 w 1305333"/>
                <a:gd name="connsiteY18-82" fmla="*/ 303202 h 1424419"/>
                <a:gd name="connsiteX19-83" fmla="*/ 103465 w 1305333"/>
                <a:gd name="connsiteY19-84" fmla="*/ 288252 h 1424419"/>
                <a:gd name="connsiteX20-85" fmla="*/ 541533 w 1305333"/>
                <a:gd name="connsiteY20-86" fmla="*/ 38110 h 1424419"/>
                <a:gd name="connsiteX21-87" fmla="*/ 653528 w 1305333"/>
                <a:gd name="connsiteY21-88" fmla="*/ 0 h 1424419"/>
                <a:gd name="connsiteX0-89" fmla="*/ 653528 w 1306046"/>
                <a:gd name="connsiteY0-90" fmla="*/ 0 h 1424419"/>
                <a:gd name="connsiteX1-91" fmla="*/ 757287 w 1306046"/>
                <a:gd name="connsiteY1-92" fmla="*/ 32444 h 1424419"/>
                <a:gd name="connsiteX2-93" fmla="*/ 1206876 w 1306046"/>
                <a:gd name="connsiteY2-94" fmla="*/ 284945 h 1424419"/>
                <a:gd name="connsiteX3-95" fmla="*/ 1233464 w 1306046"/>
                <a:gd name="connsiteY3-96" fmla="*/ 306775 h 1424419"/>
                <a:gd name="connsiteX4-97" fmla="*/ 1301712 w 1306046"/>
                <a:gd name="connsiteY4-98" fmla="*/ 442384 h 1424419"/>
                <a:gd name="connsiteX5-99" fmla="*/ 1303099 w 1306046"/>
                <a:gd name="connsiteY5-100" fmla="*/ 495558 h 1424419"/>
                <a:gd name="connsiteX6-101" fmla="*/ 1303099 w 1306046"/>
                <a:gd name="connsiteY6-102" fmla="*/ 952393 h 1424419"/>
                <a:gd name="connsiteX7-103" fmla="*/ 1305306 w 1306046"/>
                <a:gd name="connsiteY7-104" fmla="*/ 990115 h 1424419"/>
                <a:gd name="connsiteX8-105" fmla="*/ 1193590 w 1306046"/>
                <a:gd name="connsiteY8-106" fmla="*/ 1159518 h 1424419"/>
                <a:gd name="connsiteX9-107" fmla="*/ 1188747 w 1306046"/>
                <a:gd name="connsiteY9-108" fmla="*/ 1163476 h 1424419"/>
                <a:gd name="connsiteX10-109" fmla="*/ 792288 w 1306046"/>
                <a:gd name="connsiteY10-110" fmla="*/ 1385653 h 1424419"/>
                <a:gd name="connsiteX11-111" fmla="*/ 522686 w 1306046"/>
                <a:gd name="connsiteY11-112" fmla="*/ 1384922 h 1424419"/>
                <a:gd name="connsiteX12-113" fmla="*/ 80344 w 1306046"/>
                <a:gd name="connsiteY12-114" fmla="*/ 1139323 h 1424419"/>
                <a:gd name="connsiteX13-115" fmla="*/ 68397 w 1306046"/>
                <a:gd name="connsiteY13-116" fmla="*/ 1130059 h 1424419"/>
                <a:gd name="connsiteX14-117" fmla="*/ 667 w 1306046"/>
                <a:gd name="connsiteY14-118" fmla="*/ 999105 h 1424419"/>
                <a:gd name="connsiteX15-119" fmla="*/ 0 w 1306046"/>
                <a:gd name="connsiteY15-120" fmla="*/ 972364 h 1424419"/>
                <a:gd name="connsiteX16-121" fmla="*/ 2496 w 1306046"/>
                <a:gd name="connsiteY16-122" fmla="*/ 463106 h 1424419"/>
                <a:gd name="connsiteX17-123" fmla="*/ 2458 w 1306046"/>
                <a:gd name="connsiteY17-124" fmla="*/ 429563 h 1424419"/>
                <a:gd name="connsiteX18-125" fmla="*/ 75248 w 1306046"/>
                <a:gd name="connsiteY18-126" fmla="*/ 303202 h 1424419"/>
                <a:gd name="connsiteX19-127" fmla="*/ 103465 w 1306046"/>
                <a:gd name="connsiteY19-128" fmla="*/ 288252 h 1424419"/>
                <a:gd name="connsiteX20-129" fmla="*/ 541533 w 1306046"/>
                <a:gd name="connsiteY20-130" fmla="*/ 38110 h 1424419"/>
                <a:gd name="connsiteX21-131" fmla="*/ 653528 w 1306046"/>
                <a:gd name="connsiteY21-132" fmla="*/ 0 h 1424419"/>
                <a:gd name="connsiteX0-133" fmla="*/ 653528 w 1305333"/>
                <a:gd name="connsiteY0-134" fmla="*/ 0 h 1424419"/>
                <a:gd name="connsiteX1-135" fmla="*/ 757287 w 1305333"/>
                <a:gd name="connsiteY1-136" fmla="*/ 32444 h 1424419"/>
                <a:gd name="connsiteX2-137" fmla="*/ 1206876 w 1305333"/>
                <a:gd name="connsiteY2-138" fmla="*/ 284945 h 1424419"/>
                <a:gd name="connsiteX3-139" fmla="*/ 1233464 w 1305333"/>
                <a:gd name="connsiteY3-140" fmla="*/ 306775 h 1424419"/>
                <a:gd name="connsiteX4-141" fmla="*/ 1301712 w 1305333"/>
                <a:gd name="connsiteY4-142" fmla="*/ 442384 h 1424419"/>
                <a:gd name="connsiteX5-143" fmla="*/ 1303099 w 1305333"/>
                <a:gd name="connsiteY5-144" fmla="*/ 495558 h 1424419"/>
                <a:gd name="connsiteX6-145" fmla="*/ 1303099 w 1305333"/>
                <a:gd name="connsiteY6-146" fmla="*/ 952393 h 1424419"/>
                <a:gd name="connsiteX7-147" fmla="*/ 1305306 w 1305333"/>
                <a:gd name="connsiteY7-148" fmla="*/ 990115 h 1424419"/>
                <a:gd name="connsiteX8-149" fmla="*/ 1193590 w 1305333"/>
                <a:gd name="connsiteY8-150" fmla="*/ 1159518 h 1424419"/>
                <a:gd name="connsiteX9-151" fmla="*/ 1188747 w 1305333"/>
                <a:gd name="connsiteY9-152" fmla="*/ 1163476 h 1424419"/>
                <a:gd name="connsiteX10-153" fmla="*/ 792288 w 1305333"/>
                <a:gd name="connsiteY10-154" fmla="*/ 1385653 h 1424419"/>
                <a:gd name="connsiteX11-155" fmla="*/ 522686 w 1305333"/>
                <a:gd name="connsiteY11-156" fmla="*/ 1384922 h 1424419"/>
                <a:gd name="connsiteX12-157" fmla="*/ 80344 w 1305333"/>
                <a:gd name="connsiteY12-158" fmla="*/ 1139323 h 1424419"/>
                <a:gd name="connsiteX13-159" fmla="*/ 68397 w 1305333"/>
                <a:gd name="connsiteY13-160" fmla="*/ 1130059 h 1424419"/>
                <a:gd name="connsiteX14-161" fmla="*/ 667 w 1305333"/>
                <a:gd name="connsiteY14-162" fmla="*/ 999105 h 1424419"/>
                <a:gd name="connsiteX15-163" fmla="*/ 0 w 1305333"/>
                <a:gd name="connsiteY15-164" fmla="*/ 972364 h 1424419"/>
                <a:gd name="connsiteX16-165" fmla="*/ 2496 w 1305333"/>
                <a:gd name="connsiteY16-166" fmla="*/ 463106 h 1424419"/>
                <a:gd name="connsiteX17-167" fmla="*/ 2458 w 1305333"/>
                <a:gd name="connsiteY17-168" fmla="*/ 429563 h 1424419"/>
                <a:gd name="connsiteX18-169" fmla="*/ 75248 w 1305333"/>
                <a:gd name="connsiteY18-170" fmla="*/ 303202 h 1424419"/>
                <a:gd name="connsiteX19-171" fmla="*/ 103465 w 1305333"/>
                <a:gd name="connsiteY19-172" fmla="*/ 288252 h 1424419"/>
                <a:gd name="connsiteX20-173" fmla="*/ 541533 w 1305333"/>
                <a:gd name="connsiteY20-174" fmla="*/ 38110 h 1424419"/>
                <a:gd name="connsiteX21-175" fmla="*/ 653528 w 1305333"/>
                <a:gd name="connsiteY21-176" fmla="*/ 0 h 1424419"/>
                <a:gd name="connsiteX0-177" fmla="*/ 653528 w 1305333"/>
                <a:gd name="connsiteY0-178" fmla="*/ 0 h 1424419"/>
                <a:gd name="connsiteX1-179" fmla="*/ 757287 w 1305333"/>
                <a:gd name="connsiteY1-180" fmla="*/ 32444 h 1424419"/>
                <a:gd name="connsiteX2-181" fmla="*/ 1206876 w 1305333"/>
                <a:gd name="connsiteY2-182" fmla="*/ 284945 h 1424419"/>
                <a:gd name="connsiteX3-183" fmla="*/ 1233464 w 1305333"/>
                <a:gd name="connsiteY3-184" fmla="*/ 306775 h 1424419"/>
                <a:gd name="connsiteX4-185" fmla="*/ 1301712 w 1305333"/>
                <a:gd name="connsiteY4-186" fmla="*/ 442384 h 1424419"/>
                <a:gd name="connsiteX5-187" fmla="*/ 1303099 w 1305333"/>
                <a:gd name="connsiteY5-188" fmla="*/ 495558 h 1424419"/>
                <a:gd name="connsiteX6-189" fmla="*/ 1303099 w 1305333"/>
                <a:gd name="connsiteY6-190" fmla="*/ 952393 h 1424419"/>
                <a:gd name="connsiteX7-191" fmla="*/ 1305306 w 1305333"/>
                <a:gd name="connsiteY7-192" fmla="*/ 990115 h 1424419"/>
                <a:gd name="connsiteX8-193" fmla="*/ 1193590 w 1305333"/>
                <a:gd name="connsiteY8-194" fmla="*/ 1159518 h 1424419"/>
                <a:gd name="connsiteX9-195" fmla="*/ 1172881 w 1305333"/>
                <a:gd name="connsiteY9-196" fmla="*/ 1179342 h 1424419"/>
                <a:gd name="connsiteX10-197" fmla="*/ 792288 w 1305333"/>
                <a:gd name="connsiteY10-198" fmla="*/ 1385653 h 1424419"/>
                <a:gd name="connsiteX11-199" fmla="*/ 522686 w 1305333"/>
                <a:gd name="connsiteY11-200" fmla="*/ 1384922 h 1424419"/>
                <a:gd name="connsiteX12-201" fmla="*/ 80344 w 1305333"/>
                <a:gd name="connsiteY12-202" fmla="*/ 1139323 h 1424419"/>
                <a:gd name="connsiteX13-203" fmla="*/ 68397 w 1305333"/>
                <a:gd name="connsiteY13-204" fmla="*/ 1130059 h 1424419"/>
                <a:gd name="connsiteX14-205" fmla="*/ 667 w 1305333"/>
                <a:gd name="connsiteY14-206" fmla="*/ 999105 h 1424419"/>
                <a:gd name="connsiteX15-207" fmla="*/ 0 w 1305333"/>
                <a:gd name="connsiteY15-208" fmla="*/ 972364 h 1424419"/>
                <a:gd name="connsiteX16-209" fmla="*/ 2496 w 1305333"/>
                <a:gd name="connsiteY16-210" fmla="*/ 463106 h 1424419"/>
                <a:gd name="connsiteX17-211" fmla="*/ 2458 w 1305333"/>
                <a:gd name="connsiteY17-212" fmla="*/ 429563 h 1424419"/>
                <a:gd name="connsiteX18-213" fmla="*/ 75248 w 1305333"/>
                <a:gd name="connsiteY18-214" fmla="*/ 303202 h 1424419"/>
                <a:gd name="connsiteX19-215" fmla="*/ 103465 w 1305333"/>
                <a:gd name="connsiteY19-216" fmla="*/ 288252 h 1424419"/>
                <a:gd name="connsiteX20-217" fmla="*/ 541533 w 1305333"/>
                <a:gd name="connsiteY20-218" fmla="*/ 38110 h 1424419"/>
                <a:gd name="connsiteX21-219" fmla="*/ 653528 w 1305333"/>
                <a:gd name="connsiteY21-220" fmla="*/ 0 h 1424419"/>
                <a:gd name="connsiteX0-221" fmla="*/ 653528 w 1305333"/>
                <a:gd name="connsiteY0-222" fmla="*/ 0 h 1424419"/>
                <a:gd name="connsiteX1-223" fmla="*/ 757287 w 1305333"/>
                <a:gd name="connsiteY1-224" fmla="*/ 32444 h 1424419"/>
                <a:gd name="connsiteX2-225" fmla="*/ 1206876 w 1305333"/>
                <a:gd name="connsiteY2-226" fmla="*/ 284945 h 1424419"/>
                <a:gd name="connsiteX3-227" fmla="*/ 1233464 w 1305333"/>
                <a:gd name="connsiteY3-228" fmla="*/ 306775 h 1424419"/>
                <a:gd name="connsiteX4-229" fmla="*/ 1301712 w 1305333"/>
                <a:gd name="connsiteY4-230" fmla="*/ 442384 h 1424419"/>
                <a:gd name="connsiteX5-231" fmla="*/ 1303099 w 1305333"/>
                <a:gd name="connsiteY5-232" fmla="*/ 495558 h 1424419"/>
                <a:gd name="connsiteX6-233" fmla="*/ 1303099 w 1305333"/>
                <a:gd name="connsiteY6-234" fmla="*/ 952393 h 1424419"/>
                <a:gd name="connsiteX7-235" fmla="*/ 1305306 w 1305333"/>
                <a:gd name="connsiteY7-236" fmla="*/ 990115 h 1424419"/>
                <a:gd name="connsiteX8-237" fmla="*/ 1193590 w 1305333"/>
                <a:gd name="connsiteY8-238" fmla="*/ 1159518 h 1424419"/>
                <a:gd name="connsiteX9-239" fmla="*/ 1172881 w 1305333"/>
                <a:gd name="connsiteY9-240" fmla="*/ 1179342 h 1424419"/>
                <a:gd name="connsiteX10-241" fmla="*/ 792288 w 1305333"/>
                <a:gd name="connsiteY10-242" fmla="*/ 1385653 h 1424419"/>
                <a:gd name="connsiteX11-243" fmla="*/ 522686 w 1305333"/>
                <a:gd name="connsiteY11-244" fmla="*/ 1384922 h 1424419"/>
                <a:gd name="connsiteX12-245" fmla="*/ 80344 w 1305333"/>
                <a:gd name="connsiteY12-246" fmla="*/ 1139323 h 1424419"/>
                <a:gd name="connsiteX13-247" fmla="*/ 68397 w 1305333"/>
                <a:gd name="connsiteY13-248" fmla="*/ 1130059 h 1424419"/>
                <a:gd name="connsiteX14-249" fmla="*/ 667 w 1305333"/>
                <a:gd name="connsiteY14-250" fmla="*/ 999105 h 1424419"/>
                <a:gd name="connsiteX15-251" fmla="*/ 0 w 1305333"/>
                <a:gd name="connsiteY15-252" fmla="*/ 972364 h 1424419"/>
                <a:gd name="connsiteX16-253" fmla="*/ 2496 w 1305333"/>
                <a:gd name="connsiteY16-254" fmla="*/ 463106 h 1424419"/>
                <a:gd name="connsiteX17-255" fmla="*/ 2458 w 1305333"/>
                <a:gd name="connsiteY17-256" fmla="*/ 429563 h 1424419"/>
                <a:gd name="connsiteX18-257" fmla="*/ 75248 w 1305333"/>
                <a:gd name="connsiteY18-258" fmla="*/ 303202 h 1424419"/>
                <a:gd name="connsiteX19-259" fmla="*/ 103465 w 1305333"/>
                <a:gd name="connsiteY19-260" fmla="*/ 288252 h 1424419"/>
                <a:gd name="connsiteX20-261" fmla="*/ 541533 w 1305333"/>
                <a:gd name="connsiteY20-262" fmla="*/ 38110 h 1424419"/>
                <a:gd name="connsiteX21-263" fmla="*/ 653528 w 1305333"/>
                <a:gd name="connsiteY21-264" fmla="*/ 0 h 1424419"/>
                <a:gd name="connsiteX0-265" fmla="*/ 653528 w 1305333"/>
                <a:gd name="connsiteY0-266" fmla="*/ 0 h 1424419"/>
                <a:gd name="connsiteX1-267" fmla="*/ 757287 w 1305333"/>
                <a:gd name="connsiteY1-268" fmla="*/ 32444 h 1424419"/>
                <a:gd name="connsiteX2-269" fmla="*/ 1206876 w 1305333"/>
                <a:gd name="connsiteY2-270" fmla="*/ 284945 h 1424419"/>
                <a:gd name="connsiteX3-271" fmla="*/ 1233464 w 1305333"/>
                <a:gd name="connsiteY3-272" fmla="*/ 306775 h 1424419"/>
                <a:gd name="connsiteX4-273" fmla="*/ 1301712 w 1305333"/>
                <a:gd name="connsiteY4-274" fmla="*/ 442384 h 1424419"/>
                <a:gd name="connsiteX5-275" fmla="*/ 1303099 w 1305333"/>
                <a:gd name="connsiteY5-276" fmla="*/ 495558 h 1424419"/>
                <a:gd name="connsiteX6-277" fmla="*/ 1303099 w 1305333"/>
                <a:gd name="connsiteY6-278" fmla="*/ 952393 h 1424419"/>
                <a:gd name="connsiteX7-279" fmla="*/ 1305306 w 1305333"/>
                <a:gd name="connsiteY7-280" fmla="*/ 990115 h 1424419"/>
                <a:gd name="connsiteX8-281" fmla="*/ 1193590 w 1305333"/>
                <a:gd name="connsiteY8-282" fmla="*/ 1159518 h 1424419"/>
                <a:gd name="connsiteX9-283" fmla="*/ 1172881 w 1305333"/>
                <a:gd name="connsiteY9-284" fmla="*/ 1179342 h 1424419"/>
                <a:gd name="connsiteX10-285" fmla="*/ 792288 w 1305333"/>
                <a:gd name="connsiteY10-286" fmla="*/ 1385653 h 1424419"/>
                <a:gd name="connsiteX11-287" fmla="*/ 522686 w 1305333"/>
                <a:gd name="connsiteY11-288" fmla="*/ 1384922 h 1424419"/>
                <a:gd name="connsiteX12-289" fmla="*/ 80344 w 1305333"/>
                <a:gd name="connsiteY12-290" fmla="*/ 1139323 h 1424419"/>
                <a:gd name="connsiteX13-291" fmla="*/ 68397 w 1305333"/>
                <a:gd name="connsiteY13-292" fmla="*/ 1130059 h 1424419"/>
                <a:gd name="connsiteX14-293" fmla="*/ 667 w 1305333"/>
                <a:gd name="connsiteY14-294" fmla="*/ 999105 h 1424419"/>
                <a:gd name="connsiteX15-295" fmla="*/ 0 w 1305333"/>
                <a:gd name="connsiteY15-296" fmla="*/ 972364 h 1424419"/>
                <a:gd name="connsiteX16-297" fmla="*/ 2496 w 1305333"/>
                <a:gd name="connsiteY16-298" fmla="*/ 463106 h 1424419"/>
                <a:gd name="connsiteX17-299" fmla="*/ 2458 w 1305333"/>
                <a:gd name="connsiteY17-300" fmla="*/ 429563 h 1424419"/>
                <a:gd name="connsiteX18-301" fmla="*/ 75248 w 1305333"/>
                <a:gd name="connsiteY18-302" fmla="*/ 303202 h 1424419"/>
                <a:gd name="connsiteX19-303" fmla="*/ 103465 w 1305333"/>
                <a:gd name="connsiteY19-304" fmla="*/ 288252 h 1424419"/>
                <a:gd name="connsiteX20-305" fmla="*/ 541533 w 1305333"/>
                <a:gd name="connsiteY20-306" fmla="*/ 38110 h 1424419"/>
                <a:gd name="connsiteX21-307" fmla="*/ 653528 w 1305333"/>
                <a:gd name="connsiteY21-308" fmla="*/ 0 h 1424419"/>
                <a:gd name="connsiteX0-309" fmla="*/ 653528 w 1305333"/>
                <a:gd name="connsiteY0-310" fmla="*/ 0 h 1424419"/>
                <a:gd name="connsiteX1-311" fmla="*/ 757287 w 1305333"/>
                <a:gd name="connsiteY1-312" fmla="*/ 32444 h 1424419"/>
                <a:gd name="connsiteX2-313" fmla="*/ 1206876 w 1305333"/>
                <a:gd name="connsiteY2-314" fmla="*/ 284945 h 1424419"/>
                <a:gd name="connsiteX3-315" fmla="*/ 1233464 w 1305333"/>
                <a:gd name="connsiteY3-316" fmla="*/ 306775 h 1424419"/>
                <a:gd name="connsiteX4-317" fmla="*/ 1301712 w 1305333"/>
                <a:gd name="connsiteY4-318" fmla="*/ 442384 h 1424419"/>
                <a:gd name="connsiteX5-319" fmla="*/ 1303099 w 1305333"/>
                <a:gd name="connsiteY5-320" fmla="*/ 495558 h 1424419"/>
                <a:gd name="connsiteX6-321" fmla="*/ 1303099 w 1305333"/>
                <a:gd name="connsiteY6-322" fmla="*/ 952393 h 1424419"/>
                <a:gd name="connsiteX7-323" fmla="*/ 1305306 w 1305333"/>
                <a:gd name="connsiteY7-324" fmla="*/ 990115 h 1424419"/>
                <a:gd name="connsiteX8-325" fmla="*/ 1193590 w 1305333"/>
                <a:gd name="connsiteY8-326" fmla="*/ 1159518 h 1424419"/>
                <a:gd name="connsiteX9-327" fmla="*/ 1172881 w 1305333"/>
                <a:gd name="connsiteY9-328" fmla="*/ 1179342 h 1424419"/>
                <a:gd name="connsiteX10-329" fmla="*/ 792288 w 1305333"/>
                <a:gd name="connsiteY10-330" fmla="*/ 1385653 h 1424419"/>
                <a:gd name="connsiteX11-331" fmla="*/ 522686 w 1305333"/>
                <a:gd name="connsiteY11-332" fmla="*/ 1384922 h 1424419"/>
                <a:gd name="connsiteX12-333" fmla="*/ 80344 w 1305333"/>
                <a:gd name="connsiteY12-334" fmla="*/ 1139323 h 1424419"/>
                <a:gd name="connsiteX13-335" fmla="*/ 68397 w 1305333"/>
                <a:gd name="connsiteY13-336" fmla="*/ 1130059 h 1424419"/>
                <a:gd name="connsiteX14-337" fmla="*/ 667 w 1305333"/>
                <a:gd name="connsiteY14-338" fmla="*/ 999105 h 1424419"/>
                <a:gd name="connsiteX15-339" fmla="*/ 0 w 1305333"/>
                <a:gd name="connsiteY15-340" fmla="*/ 972364 h 1424419"/>
                <a:gd name="connsiteX16-341" fmla="*/ 2496 w 1305333"/>
                <a:gd name="connsiteY16-342" fmla="*/ 463106 h 1424419"/>
                <a:gd name="connsiteX17-343" fmla="*/ 2458 w 1305333"/>
                <a:gd name="connsiteY17-344" fmla="*/ 429563 h 1424419"/>
                <a:gd name="connsiteX18-345" fmla="*/ 75248 w 1305333"/>
                <a:gd name="connsiteY18-346" fmla="*/ 303202 h 1424419"/>
                <a:gd name="connsiteX19-347" fmla="*/ 103465 w 1305333"/>
                <a:gd name="connsiteY19-348" fmla="*/ 288252 h 1424419"/>
                <a:gd name="connsiteX20-349" fmla="*/ 541533 w 1305333"/>
                <a:gd name="connsiteY20-350" fmla="*/ 38110 h 1424419"/>
                <a:gd name="connsiteX21-351" fmla="*/ 653528 w 1305333"/>
                <a:gd name="connsiteY21-352" fmla="*/ 0 h 1424419"/>
                <a:gd name="connsiteX0-353" fmla="*/ 653528 w 1305333"/>
                <a:gd name="connsiteY0-354" fmla="*/ 0 h 1424419"/>
                <a:gd name="connsiteX1-355" fmla="*/ 757287 w 1305333"/>
                <a:gd name="connsiteY1-356" fmla="*/ 32444 h 1424419"/>
                <a:gd name="connsiteX2-357" fmla="*/ 1206876 w 1305333"/>
                <a:gd name="connsiteY2-358" fmla="*/ 284945 h 1424419"/>
                <a:gd name="connsiteX3-359" fmla="*/ 1233464 w 1305333"/>
                <a:gd name="connsiteY3-360" fmla="*/ 306775 h 1424419"/>
                <a:gd name="connsiteX4-361" fmla="*/ 1301712 w 1305333"/>
                <a:gd name="connsiteY4-362" fmla="*/ 442384 h 1424419"/>
                <a:gd name="connsiteX5-363" fmla="*/ 1303099 w 1305333"/>
                <a:gd name="connsiteY5-364" fmla="*/ 495558 h 1424419"/>
                <a:gd name="connsiteX6-365" fmla="*/ 1303099 w 1305333"/>
                <a:gd name="connsiteY6-366" fmla="*/ 952393 h 1424419"/>
                <a:gd name="connsiteX7-367" fmla="*/ 1305306 w 1305333"/>
                <a:gd name="connsiteY7-368" fmla="*/ 990115 h 1424419"/>
                <a:gd name="connsiteX8-369" fmla="*/ 1193590 w 1305333"/>
                <a:gd name="connsiteY8-370" fmla="*/ 1159518 h 1424419"/>
                <a:gd name="connsiteX9-371" fmla="*/ 1172881 w 1305333"/>
                <a:gd name="connsiteY9-372" fmla="*/ 1179342 h 1424419"/>
                <a:gd name="connsiteX10-373" fmla="*/ 792288 w 1305333"/>
                <a:gd name="connsiteY10-374" fmla="*/ 1385653 h 1424419"/>
                <a:gd name="connsiteX11-375" fmla="*/ 522686 w 1305333"/>
                <a:gd name="connsiteY11-376" fmla="*/ 1384922 h 1424419"/>
                <a:gd name="connsiteX12-377" fmla="*/ 80344 w 1305333"/>
                <a:gd name="connsiteY12-378" fmla="*/ 1139323 h 1424419"/>
                <a:gd name="connsiteX13-379" fmla="*/ 68397 w 1305333"/>
                <a:gd name="connsiteY13-380" fmla="*/ 1130059 h 1424419"/>
                <a:gd name="connsiteX14-381" fmla="*/ 667 w 1305333"/>
                <a:gd name="connsiteY14-382" fmla="*/ 999105 h 1424419"/>
                <a:gd name="connsiteX15-383" fmla="*/ 0 w 1305333"/>
                <a:gd name="connsiteY15-384" fmla="*/ 972364 h 1424419"/>
                <a:gd name="connsiteX16-385" fmla="*/ 2496 w 1305333"/>
                <a:gd name="connsiteY16-386" fmla="*/ 463106 h 1424419"/>
                <a:gd name="connsiteX17-387" fmla="*/ 2458 w 1305333"/>
                <a:gd name="connsiteY17-388" fmla="*/ 429563 h 1424419"/>
                <a:gd name="connsiteX18-389" fmla="*/ 75248 w 1305333"/>
                <a:gd name="connsiteY18-390" fmla="*/ 303202 h 1424419"/>
                <a:gd name="connsiteX19-391" fmla="*/ 106293 w 1305333"/>
                <a:gd name="connsiteY19-392" fmla="*/ 282597 h 1424419"/>
                <a:gd name="connsiteX20-393" fmla="*/ 541533 w 1305333"/>
                <a:gd name="connsiteY20-394" fmla="*/ 38110 h 1424419"/>
                <a:gd name="connsiteX21-395" fmla="*/ 653528 w 1305333"/>
                <a:gd name="connsiteY21-396" fmla="*/ 0 h 1424419"/>
                <a:gd name="connsiteX0-397" fmla="*/ 653528 w 1305333"/>
                <a:gd name="connsiteY0-398" fmla="*/ 0 h 1424419"/>
                <a:gd name="connsiteX1-399" fmla="*/ 757287 w 1305333"/>
                <a:gd name="connsiteY1-400" fmla="*/ 32444 h 1424419"/>
                <a:gd name="connsiteX2-401" fmla="*/ 1206876 w 1305333"/>
                <a:gd name="connsiteY2-402" fmla="*/ 284945 h 1424419"/>
                <a:gd name="connsiteX3-403" fmla="*/ 1237706 w 1305333"/>
                <a:gd name="connsiteY3-404" fmla="*/ 306775 h 1424419"/>
                <a:gd name="connsiteX4-405" fmla="*/ 1301712 w 1305333"/>
                <a:gd name="connsiteY4-406" fmla="*/ 442384 h 1424419"/>
                <a:gd name="connsiteX5-407" fmla="*/ 1303099 w 1305333"/>
                <a:gd name="connsiteY5-408" fmla="*/ 495558 h 1424419"/>
                <a:gd name="connsiteX6-409" fmla="*/ 1303099 w 1305333"/>
                <a:gd name="connsiteY6-410" fmla="*/ 952393 h 1424419"/>
                <a:gd name="connsiteX7-411" fmla="*/ 1305306 w 1305333"/>
                <a:gd name="connsiteY7-412" fmla="*/ 990115 h 1424419"/>
                <a:gd name="connsiteX8-413" fmla="*/ 1193590 w 1305333"/>
                <a:gd name="connsiteY8-414" fmla="*/ 1159518 h 1424419"/>
                <a:gd name="connsiteX9-415" fmla="*/ 1172881 w 1305333"/>
                <a:gd name="connsiteY9-416" fmla="*/ 1179342 h 1424419"/>
                <a:gd name="connsiteX10-417" fmla="*/ 792288 w 1305333"/>
                <a:gd name="connsiteY10-418" fmla="*/ 1385653 h 1424419"/>
                <a:gd name="connsiteX11-419" fmla="*/ 522686 w 1305333"/>
                <a:gd name="connsiteY11-420" fmla="*/ 1384922 h 1424419"/>
                <a:gd name="connsiteX12-421" fmla="*/ 80344 w 1305333"/>
                <a:gd name="connsiteY12-422" fmla="*/ 1139323 h 1424419"/>
                <a:gd name="connsiteX13-423" fmla="*/ 68397 w 1305333"/>
                <a:gd name="connsiteY13-424" fmla="*/ 1130059 h 1424419"/>
                <a:gd name="connsiteX14-425" fmla="*/ 667 w 1305333"/>
                <a:gd name="connsiteY14-426" fmla="*/ 999105 h 1424419"/>
                <a:gd name="connsiteX15-427" fmla="*/ 0 w 1305333"/>
                <a:gd name="connsiteY15-428" fmla="*/ 972364 h 1424419"/>
                <a:gd name="connsiteX16-429" fmla="*/ 2496 w 1305333"/>
                <a:gd name="connsiteY16-430" fmla="*/ 463106 h 1424419"/>
                <a:gd name="connsiteX17-431" fmla="*/ 2458 w 1305333"/>
                <a:gd name="connsiteY17-432" fmla="*/ 429563 h 1424419"/>
                <a:gd name="connsiteX18-433" fmla="*/ 75248 w 1305333"/>
                <a:gd name="connsiteY18-434" fmla="*/ 303202 h 1424419"/>
                <a:gd name="connsiteX19-435" fmla="*/ 106293 w 1305333"/>
                <a:gd name="connsiteY19-436" fmla="*/ 282597 h 1424419"/>
                <a:gd name="connsiteX20-437" fmla="*/ 541533 w 1305333"/>
                <a:gd name="connsiteY20-438" fmla="*/ 38110 h 1424419"/>
                <a:gd name="connsiteX21-439" fmla="*/ 653528 w 1305333"/>
                <a:gd name="connsiteY21-440" fmla="*/ 0 h 1424419"/>
                <a:gd name="connsiteX0-441" fmla="*/ 653528 w 1305333"/>
                <a:gd name="connsiteY0-442" fmla="*/ 0 h 1424419"/>
                <a:gd name="connsiteX1-443" fmla="*/ 757287 w 1305333"/>
                <a:gd name="connsiteY1-444" fmla="*/ 32444 h 1424419"/>
                <a:gd name="connsiteX2-445" fmla="*/ 1206876 w 1305333"/>
                <a:gd name="connsiteY2-446" fmla="*/ 284945 h 1424419"/>
                <a:gd name="connsiteX3-447" fmla="*/ 1237706 w 1305333"/>
                <a:gd name="connsiteY3-448" fmla="*/ 306775 h 1424419"/>
                <a:gd name="connsiteX4-449" fmla="*/ 1301712 w 1305333"/>
                <a:gd name="connsiteY4-450" fmla="*/ 442384 h 1424419"/>
                <a:gd name="connsiteX5-451" fmla="*/ 1303099 w 1305333"/>
                <a:gd name="connsiteY5-452" fmla="*/ 495558 h 1424419"/>
                <a:gd name="connsiteX6-453" fmla="*/ 1303099 w 1305333"/>
                <a:gd name="connsiteY6-454" fmla="*/ 952393 h 1424419"/>
                <a:gd name="connsiteX7-455" fmla="*/ 1305306 w 1305333"/>
                <a:gd name="connsiteY7-456" fmla="*/ 990115 h 1424419"/>
                <a:gd name="connsiteX8-457" fmla="*/ 1211970 w 1305333"/>
                <a:gd name="connsiteY8-458" fmla="*/ 1149621 h 1424419"/>
                <a:gd name="connsiteX9-459" fmla="*/ 1172881 w 1305333"/>
                <a:gd name="connsiteY9-460" fmla="*/ 1179342 h 1424419"/>
                <a:gd name="connsiteX10-461" fmla="*/ 792288 w 1305333"/>
                <a:gd name="connsiteY10-462" fmla="*/ 1385653 h 1424419"/>
                <a:gd name="connsiteX11-463" fmla="*/ 522686 w 1305333"/>
                <a:gd name="connsiteY11-464" fmla="*/ 1384922 h 1424419"/>
                <a:gd name="connsiteX12-465" fmla="*/ 80344 w 1305333"/>
                <a:gd name="connsiteY12-466" fmla="*/ 1139323 h 1424419"/>
                <a:gd name="connsiteX13-467" fmla="*/ 68397 w 1305333"/>
                <a:gd name="connsiteY13-468" fmla="*/ 1130059 h 1424419"/>
                <a:gd name="connsiteX14-469" fmla="*/ 667 w 1305333"/>
                <a:gd name="connsiteY14-470" fmla="*/ 999105 h 1424419"/>
                <a:gd name="connsiteX15-471" fmla="*/ 0 w 1305333"/>
                <a:gd name="connsiteY15-472" fmla="*/ 972364 h 1424419"/>
                <a:gd name="connsiteX16-473" fmla="*/ 2496 w 1305333"/>
                <a:gd name="connsiteY16-474" fmla="*/ 463106 h 1424419"/>
                <a:gd name="connsiteX17-475" fmla="*/ 2458 w 1305333"/>
                <a:gd name="connsiteY17-476" fmla="*/ 429563 h 1424419"/>
                <a:gd name="connsiteX18-477" fmla="*/ 75248 w 1305333"/>
                <a:gd name="connsiteY18-478" fmla="*/ 303202 h 1424419"/>
                <a:gd name="connsiteX19-479" fmla="*/ 106293 w 1305333"/>
                <a:gd name="connsiteY19-480" fmla="*/ 282597 h 1424419"/>
                <a:gd name="connsiteX20-481" fmla="*/ 541533 w 1305333"/>
                <a:gd name="connsiteY20-482" fmla="*/ 38110 h 1424419"/>
                <a:gd name="connsiteX21-483" fmla="*/ 653528 w 1305333"/>
                <a:gd name="connsiteY21-484" fmla="*/ 0 h 1424419"/>
                <a:gd name="connsiteX0-485" fmla="*/ 653528 w 1305333"/>
                <a:gd name="connsiteY0-486" fmla="*/ 0 h 1424419"/>
                <a:gd name="connsiteX1-487" fmla="*/ 757287 w 1305333"/>
                <a:gd name="connsiteY1-488" fmla="*/ 32444 h 1424419"/>
                <a:gd name="connsiteX2-489" fmla="*/ 1206876 w 1305333"/>
                <a:gd name="connsiteY2-490" fmla="*/ 284945 h 1424419"/>
                <a:gd name="connsiteX3-491" fmla="*/ 1237706 w 1305333"/>
                <a:gd name="connsiteY3-492" fmla="*/ 306775 h 1424419"/>
                <a:gd name="connsiteX4-493" fmla="*/ 1301712 w 1305333"/>
                <a:gd name="connsiteY4-494" fmla="*/ 442384 h 1424419"/>
                <a:gd name="connsiteX5-495" fmla="*/ 1303099 w 1305333"/>
                <a:gd name="connsiteY5-496" fmla="*/ 495558 h 1424419"/>
                <a:gd name="connsiteX6-497" fmla="*/ 1303099 w 1305333"/>
                <a:gd name="connsiteY6-498" fmla="*/ 952393 h 1424419"/>
                <a:gd name="connsiteX7-499" fmla="*/ 1305306 w 1305333"/>
                <a:gd name="connsiteY7-500" fmla="*/ 990115 h 1424419"/>
                <a:gd name="connsiteX8-501" fmla="*/ 1236006 w 1305333"/>
                <a:gd name="connsiteY8-502" fmla="*/ 1160932 h 1424419"/>
                <a:gd name="connsiteX9-503" fmla="*/ 1172881 w 1305333"/>
                <a:gd name="connsiteY9-504" fmla="*/ 1179342 h 1424419"/>
                <a:gd name="connsiteX10-505" fmla="*/ 792288 w 1305333"/>
                <a:gd name="connsiteY10-506" fmla="*/ 1385653 h 1424419"/>
                <a:gd name="connsiteX11-507" fmla="*/ 522686 w 1305333"/>
                <a:gd name="connsiteY11-508" fmla="*/ 1384922 h 1424419"/>
                <a:gd name="connsiteX12-509" fmla="*/ 80344 w 1305333"/>
                <a:gd name="connsiteY12-510" fmla="*/ 1139323 h 1424419"/>
                <a:gd name="connsiteX13-511" fmla="*/ 68397 w 1305333"/>
                <a:gd name="connsiteY13-512" fmla="*/ 1130059 h 1424419"/>
                <a:gd name="connsiteX14-513" fmla="*/ 667 w 1305333"/>
                <a:gd name="connsiteY14-514" fmla="*/ 999105 h 1424419"/>
                <a:gd name="connsiteX15-515" fmla="*/ 0 w 1305333"/>
                <a:gd name="connsiteY15-516" fmla="*/ 972364 h 1424419"/>
                <a:gd name="connsiteX16-517" fmla="*/ 2496 w 1305333"/>
                <a:gd name="connsiteY16-518" fmla="*/ 463106 h 1424419"/>
                <a:gd name="connsiteX17-519" fmla="*/ 2458 w 1305333"/>
                <a:gd name="connsiteY17-520" fmla="*/ 429563 h 1424419"/>
                <a:gd name="connsiteX18-521" fmla="*/ 75248 w 1305333"/>
                <a:gd name="connsiteY18-522" fmla="*/ 303202 h 1424419"/>
                <a:gd name="connsiteX19-523" fmla="*/ 106293 w 1305333"/>
                <a:gd name="connsiteY19-524" fmla="*/ 282597 h 1424419"/>
                <a:gd name="connsiteX20-525" fmla="*/ 541533 w 1305333"/>
                <a:gd name="connsiteY20-526" fmla="*/ 38110 h 1424419"/>
                <a:gd name="connsiteX21-527" fmla="*/ 653528 w 1305333"/>
                <a:gd name="connsiteY21-528" fmla="*/ 0 h 1424419"/>
                <a:gd name="connsiteX0-529" fmla="*/ 653528 w 1313169"/>
                <a:gd name="connsiteY0-530" fmla="*/ 0 h 1424419"/>
                <a:gd name="connsiteX1-531" fmla="*/ 757287 w 1313169"/>
                <a:gd name="connsiteY1-532" fmla="*/ 32444 h 1424419"/>
                <a:gd name="connsiteX2-533" fmla="*/ 1206876 w 1313169"/>
                <a:gd name="connsiteY2-534" fmla="*/ 284945 h 1424419"/>
                <a:gd name="connsiteX3-535" fmla="*/ 1237706 w 1313169"/>
                <a:gd name="connsiteY3-536" fmla="*/ 306775 h 1424419"/>
                <a:gd name="connsiteX4-537" fmla="*/ 1301712 w 1313169"/>
                <a:gd name="connsiteY4-538" fmla="*/ 442384 h 1424419"/>
                <a:gd name="connsiteX5-539" fmla="*/ 1303099 w 1313169"/>
                <a:gd name="connsiteY5-540" fmla="*/ 495558 h 1424419"/>
                <a:gd name="connsiteX6-541" fmla="*/ 1303099 w 1313169"/>
                <a:gd name="connsiteY6-542" fmla="*/ 952393 h 1424419"/>
                <a:gd name="connsiteX7-543" fmla="*/ 1305306 w 1313169"/>
                <a:gd name="connsiteY7-544" fmla="*/ 990115 h 1424419"/>
                <a:gd name="connsiteX8-545" fmla="*/ 1271352 w 1313169"/>
                <a:gd name="connsiteY8-546" fmla="*/ 1142552 h 1424419"/>
                <a:gd name="connsiteX9-547" fmla="*/ 1172881 w 1313169"/>
                <a:gd name="connsiteY9-548" fmla="*/ 1179342 h 1424419"/>
                <a:gd name="connsiteX10-549" fmla="*/ 792288 w 1313169"/>
                <a:gd name="connsiteY10-550" fmla="*/ 1385653 h 1424419"/>
                <a:gd name="connsiteX11-551" fmla="*/ 522686 w 1313169"/>
                <a:gd name="connsiteY11-552" fmla="*/ 1384922 h 1424419"/>
                <a:gd name="connsiteX12-553" fmla="*/ 80344 w 1313169"/>
                <a:gd name="connsiteY12-554" fmla="*/ 1139323 h 1424419"/>
                <a:gd name="connsiteX13-555" fmla="*/ 68397 w 1313169"/>
                <a:gd name="connsiteY13-556" fmla="*/ 1130059 h 1424419"/>
                <a:gd name="connsiteX14-557" fmla="*/ 667 w 1313169"/>
                <a:gd name="connsiteY14-558" fmla="*/ 999105 h 1424419"/>
                <a:gd name="connsiteX15-559" fmla="*/ 0 w 1313169"/>
                <a:gd name="connsiteY15-560" fmla="*/ 972364 h 1424419"/>
                <a:gd name="connsiteX16-561" fmla="*/ 2496 w 1313169"/>
                <a:gd name="connsiteY16-562" fmla="*/ 463106 h 1424419"/>
                <a:gd name="connsiteX17-563" fmla="*/ 2458 w 1313169"/>
                <a:gd name="connsiteY17-564" fmla="*/ 429563 h 1424419"/>
                <a:gd name="connsiteX18-565" fmla="*/ 75248 w 1313169"/>
                <a:gd name="connsiteY18-566" fmla="*/ 303202 h 1424419"/>
                <a:gd name="connsiteX19-567" fmla="*/ 106293 w 1313169"/>
                <a:gd name="connsiteY19-568" fmla="*/ 282597 h 1424419"/>
                <a:gd name="connsiteX20-569" fmla="*/ 541533 w 1313169"/>
                <a:gd name="connsiteY20-570" fmla="*/ 38110 h 1424419"/>
                <a:gd name="connsiteX21-571" fmla="*/ 653528 w 1313169"/>
                <a:gd name="connsiteY21-572" fmla="*/ 0 h 1424419"/>
                <a:gd name="connsiteX0-573" fmla="*/ 653528 w 1306267"/>
                <a:gd name="connsiteY0-574" fmla="*/ 0 h 1424419"/>
                <a:gd name="connsiteX1-575" fmla="*/ 757287 w 1306267"/>
                <a:gd name="connsiteY1-576" fmla="*/ 32444 h 1424419"/>
                <a:gd name="connsiteX2-577" fmla="*/ 1206876 w 1306267"/>
                <a:gd name="connsiteY2-578" fmla="*/ 284945 h 1424419"/>
                <a:gd name="connsiteX3-579" fmla="*/ 1237706 w 1306267"/>
                <a:gd name="connsiteY3-580" fmla="*/ 306775 h 1424419"/>
                <a:gd name="connsiteX4-581" fmla="*/ 1301712 w 1306267"/>
                <a:gd name="connsiteY4-582" fmla="*/ 442384 h 1424419"/>
                <a:gd name="connsiteX5-583" fmla="*/ 1303099 w 1306267"/>
                <a:gd name="connsiteY5-584" fmla="*/ 495558 h 1424419"/>
                <a:gd name="connsiteX6-585" fmla="*/ 1303099 w 1306267"/>
                <a:gd name="connsiteY6-586" fmla="*/ 952393 h 1424419"/>
                <a:gd name="connsiteX7-587" fmla="*/ 1305306 w 1306267"/>
                <a:gd name="connsiteY7-588" fmla="*/ 990115 h 1424419"/>
                <a:gd name="connsiteX8-589" fmla="*/ 1255800 w 1306267"/>
                <a:gd name="connsiteY8-590" fmla="*/ 1142552 h 1424419"/>
                <a:gd name="connsiteX9-591" fmla="*/ 1172881 w 1306267"/>
                <a:gd name="connsiteY9-592" fmla="*/ 1179342 h 1424419"/>
                <a:gd name="connsiteX10-593" fmla="*/ 792288 w 1306267"/>
                <a:gd name="connsiteY10-594" fmla="*/ 1385653 h 1424419"/>
                <a:gd name="connsiteX11-595" fmla="*/ 522686 w 1306267"/>
                <a:gd name="connsiteY11-596" fmla="*/ 1384922 h 1424419"/>
                <a:gd name="connsiteX12-597" fmla="*/ 80344 w 1306267"/>
                <a:gd name="connsiteY12-598" fmla="*/ 1139323 h 1424419"/>
                <a:gd name="connsiteX13-599" fmla="*/ 68397 w 1306267"/>
                <a:gd name="connsiteY13-600" fmla="*/ 1130059 h 1424419"/>
                <a:gd name="connsiteX14-601" fmla="*/ 667 w 1306267"/>
                <a:gd name="connsiteY14-602" fmla="*/ 999105 h 1424419"/>
                <a:gd name="connsiteX15-603" fmla="*/ 0 w 1306267"/>
                <a:gd name="connsiteY15-604" fmla="*/ 972364 h 1424419"/>
                <a:gd name="connsiteX16-605" fmla="*/ 2496 w 1306267"/>
                <a:gd name="connsiteY16-606" fmla="*/ 463106 h 1424419"/>
                <a:gd name="connsiteX17-607" fmla="*/ 2458 w 1306267"/>
                <a:gd name="connsiteY17-608" fmla="*/ 429563 h 1424419"/>
                <a:gd name="connsiteX18-609" fmla="*/ 75248 w 1306267"/>
                <a:gd name="connsiteY18-610" fmla="*/ 303202 h 1424419"/>
                <a:gd name="connsiteX19-611" fmla="*/ 106293 w 1306267"/>
                <a:gd name="connsiteY19-612" fmla="*/ 282597 h 1424419"/>
                <a:gd name="connsiteX20-613" fmla="*/ 541533 w 1306267"/>
                <a:gd name="connsiteY20-614" fmla="*/ 38110 h 1424419"/>
                <a:gd name="connsiteX21-615" fmla="*/ 653528 w 1306267"/>
                <a:gd name="connsiteY21-616" fmla="*/ 0 h 1424419"/>
                <a:gd name="connsiteX0-617" fmla="*/ 653528 w 1306267"/>
                <a:gd name="connsiteY0-618" fmla="*/ 0 h 1424419"/>
                <a:gd name="connsiteX1-619" fmla="*/ 757287 w 1306267"/>
                <a:gd name="connsiteY1-620" fmla="*/ 32444 h 1424419"/>
                <a:gd name="connsiteX2-621" fmla="*/ 1206876 w 1306267"/>
                <a:gd name="connsiteY2-622" fmla="*/ 284945 h 1424419"/>
                <a:gd name="connsiteX3-623" fmla="*/ 1237706 w 1306267"/>
                <a:gd name="connsiteY3-624" fmla="*/ 306775 h 1424419"/>
                <a:gd name="connsiteX4-625" fmla="*/ 1301712 w 1306267"/>
                <a:gd name="connsiteY4-626" fmla="*/ 442384 h 1424419"/>
                <a:gd name="connsiteX5-627" fmla="*/ 1303099 w 1306267"/>
                <a:gd name="connsiteY5-628" fmla="*/ 495558 h 1424419"/>
                <a:gd name="connsiteX6-629" fmla="*/ 1303099 w 1306267"/>
                <a:gd name="connsiteY6-630" fmla="*/ 952393 h 1424419"/>
                <a:gd name="connsiteX7-631" fmla="*/ 1305306 w 1306267"/>
                <a:gd name="connsiteY7-632" fmla="*/ 990115 h 1424419"/>
                <a:gd name="connsiteX8-633" fmla="*/ 1255800 w 1306267"/>
                <a:gd name="connsiteY8-634" fmla="*/ 1142552 h 1424419"/>
                <a:gd name="connsiteX9-635" fmla="*/ 1172881 w 1306267"/>
                <a:gd name="connsiteY9-636" fmla="*/ 1179342 h 1424419"/>
                <a:gd name="connsiteX10-637" fmla="*/ 792288 w 1306267"/>
                <a:gd name="connsiteY10-638" fmla="*/ 1385653 h 1424419"/>
                <a:gd name="connsiteX11-639" fmla="*/ 522686 w 1306267"/>
                <a:gd name="connsiteY11-640" fmla="*/ 1384922 h 1424419"/>
                <a:gd name="connsiteX12-641" fmla="*/ 80344 w 1306267"/>
                <a:gd name="connsiteY12-642" fmla="*/ 1139323 h 1424419"/>
                <a:gd name="connsiteX13-643" fmla="*/ 61328 w 1306267"/>
                <a:gd name="connsiteY13-644" fmla="*/ 1127231 h 1424419"/>
                <a:gd name="connsiteX14-645" fmla="*/ 667 w 1306267"/>
                <a:gd name="connsiteY14-646" fmla="*/ 999105 h 1424419"/>
                <a:gd name="connsiteX15-647" fmla="*/ 0 w 1306267"/>
                <a:gd name="connsiteY15-648" fmla="*/ 972364 h 1424419"/>
                <a:gd name="connsiteX16-649" fmla="*/ 2496 w 1306267"/>
                <a:gd name="connsiteY16-650" fmla="*/ 463106 h 1424419"/>
                <a:gd name="connsiteX17-651" fmla="*/ 2458 w 1306267"/>
                <a:gd name="connsiteY17-652" fmla="*/ 429563 h 1424419"/>
                <a:gd name="connsiteX18-653" fmla="*/ 75248 w 1306267"/>
                <a:gd name="connsiteY18-654" fmla="*/ 303202 h 1424419"/>
                <a:gd name="connsiteX19-655" fmla="*/ 106293 w 1306267"/>
                <a:gd name="connsiteY19-656" fmla="*/ 282597 h 1424419"/>
                <a:gd name="connsiteX20-657" fmla="*/ 541533 w 1306267"/>
                <a:gd name="connsiteY20-658" fmla="*/ 38110 h 1424419"/>
                <a:gd name="connsiteX21-659" fmla="*/ 653528 w 1306267"/>
                <a:gd name="connsiteY21-660" fmla="*/ 0 h 1424419"/>
                <a:gd name="connsiteX0-661" fmla="*/ 653528 w 1306267"/>
                <a:gd name="connsiteY0-662" fmla="*/ 0 h 1424419"/>
                <a:gd name="connsiteX1-663" fmla="*/ 757287 w 1306267"/>
                <a:gd name="connsiteY1-664" fmla="*/ 32444 h 1424419"/>
                <a:gd name="connsiteX2-665" fmla="*/ 1206876 w 1306267"/>
                <a:gd name="connsiteY2-666" fmla="*/ 284945 h 1424419"/>
                <a:gd name="connsiteX3-667" fmla="*/ 1237706 w 1306267"/>
                <a:gd name="connsiteY3-668" fmla="*/ 306775 h 1424419"/>
                <a:gd name="connsiteX4-669" fmla="*/ 1301712 w 1306267"/>
                <a:gd name="connsiteY4-670" fmla="*/ 442384 h 1424419"/>
                <a:gd name="connsiteX5-671" fmla="*/ 1303099 w 1306267"/>
                <a:gd name="connsiteY5-672" fmla="*/ 495558 h 1424419"/>
                <a:gd name="connsiteX6-673" fmla="*/ 1303099 w 1306267"/>
                <a:gd name="connsiteY6-674" fmla="*/ 952393 h 1424419"/>
                <a:gd name="connsiteX7-675" fmla="*/ 1305306 w 1306267"/>
                <a:gd name="connsiteY7-676" fmla="*/ 990115 h 1424419"/>
                <a:gd name="connsiteX8-677" fmla="*/ 1255800 w 1306267"/>
                <a:gd name="connsiteY8-678" fmla="*/ 1142552 h 1424419"/>
                <a:gd name="connsiteX9-679" fmla="*/ 1172881 w 1306267"/>
                <a:gd name="connsiteY9-680" fmla="*/ 1179342 h 1424419"/>
                <a:gd name="connsiteX10-681" fmla="*/ 792288 w 1306267"/>
                <a:gd name="connsiteY10-682" fmla="*/ 1385653 h 1424419"/>
                <a:gd name="connsiteX11-683" fmla="*/ 522686 w 1306267"/>
                <a:gd name="connsiteY11-684" fmla="*/ 1384922 h 1424419"/>
                <a:gd name="connsiteX12-685" fmla="*/ 80344 w 1306267"/>
                <a:gd name="connsiteY12-686" fmla="*/ 1139323 h 1424419"/>
                <a:gd name="connsiteX13-687" fmla="*/ 61328 w 1306267"/>
                <a:gd name="connsiteY13-688" fmla="*/ 1127231 h 1424419"/>
                <a:gd name="connsiteX14-689" fmla="*/ 667 w 1306267"/>
                <a:gd name="connsiteY14-690" fmla="*/ 999105 h 1424419"/>
                <a:gd name="connsiteX15-691" fmla="*/ 0 w 1306267"/>
                <a:gd name="connsiteY15-692" fmla="*/ 972364 h 1424419"/>
                <a:gd name="connsiteX16-693" fmla="*/ 2496 w 1306267"/>
                <a:gd name="connsiteY16-694" fmla="*/ 463106 h 1424419"/>
                <a:gd name="connsiteX17-695" fmla="*/ 2458 w 1306267"/>
                <a:gd name="connsiteY17-696" fmla="*/ 429563 h 1424419"/>
                <a:gd name="connsiteX18-697" fmla="*/ 75248 w 1306267"/>
                <a:gd name="connsiteY18-698" fmla="*/ 303202 h 1424419"/>
                <a:gd name="connsiteX19-699" fmla="*/ 106293 w 1306267"/>
                <a:gd name="connsiteY19-700" fmla="*/ 282597 h 1424419"/>
                <a:gd name="connsiteX20-701" fmla="*/ 541533 w 1306267"/>
                <a:gd name="connsiteY20-702" fmla="*/ 38110 h 1424419"/>
                <a:gd name="connsiteX21-703" fmla="*/ 653528 w 1306267"/>
                <a:gd name="connsiteY21-704" fmla="*/ 0 h 1424419"/>
                <a:gd name="connsiteX0-705" fmla="*/ 653528 w 1306267"/>
                <a:gd name="connsiteY0-706" fmla="*/ 0 h 1424419"/>
                <a:gd name="connsiteX1-707" fmla="*/ 757287 w 1306267"/>
                <a:gd name="connsiteY1-708" fmla="*/ 32444 h 1424419"/>
                <a:gd name="connsiteX2-709" fmla="*/ 1206876 w 1306267"/>
                <a:gd name="connsiteY2-710" fmla="*/ 284945 h 1424419"/>
                <a:gd name="connsiteX3-711" fmla="*/ 1237706 w 1306267"/>
                <a:gd name="connsiteY3-712" fmla="*/ 306775 h 1424419"/>
                <a:gd name="connsiteX4-713" fmla="*/ 1301712 w 1306267"/>
                <a:gd name="connsiteY4-714" fmla="*/ 442384 h 1424419"/>
                <a:gd name="connsiteX5-715" fmla="*/ 1303099 w 1306267"/>
                <a:gd name="connsiteY5-716" fmla="*/ 495558 h 1424419"/>
                <a:gd name="connsiteX6-717" fmla="*/ 1303099 w 1306267"/>
                <a:gd name="connsiteY6-718" fmla="*/ 952393 h 1424419"/>
                <a:gd name="connsiteX7-719" fmla="*/ 1305306 w 1306267"/>
                <a:gd name="connsiteY7-720" fmla="*/ 990115 h 1424419"/>
                <a:gd name="connsiteX8-721" fmla="*/ 1255800 w 1306267"/>
                <a:gd name="connsiteY8-722" fmla="*/ 1142552 h 1424419"/>
                <a:gd name="connsiteX9-723" fmla="*/ 1172881 w 1306267"/>
                <a:gd name="connsiteY9-724" fmla="*/ 1179342 h 1424419"/>
                <a:gd name="connsiteX10-725" fmla="*/ 792288 w 1306267"/>
                <a:gd name="connsiteY10-726" fmla="*/ 1385653 h 1424419"/>
                <a:gd name="connsiteX11-727" fmla="*/ 522686 w 1306267"/>
                <a:gd name="connsiteY11-728" fmla="*/ 1384922 h 1424419"/>
                <a:gd name="connsiteX12-729" fmla="*/ 90241 w 1306267"/>
                <a:gd name="connsiteY12-730" fmla="*/ 1150634 h 1424419"/>
                <a:gd name="connsiteX13-731" fmla="*/ 61328 w 1306267"/>
                <a:gd name="connsiteY13-732" fmla="*/ 1127231 h 1424419"/>
                <a:gd name="connsiteX14-733" fmla="*/ 667 w 1306267"/>
                <a:gd name="connsiteY14-734" fmla="*/ 999105 h 1424419"/>
                <a:gd name="connsiteX15-735" fmla="*/ 0 w 1306267"/>
                <a:gd name="connsiteY15-736" fmla="*/ 972364 h 1424419"/>
                <a:gd name="connsiteX16-737" fmla="*/ 2496 w 1306267"/>
                <a:gd name="connsiteY16-738" fmla="*/ 463106 h 1424419"/>
                <a:gd name="connsiteX17-739" fmla="*/ 2458 w 1306267"/>
                <a:gd name="connsiteY17-740" fmla="*/ 429563 h 1424419"/>
                <a:gd name="connsiteX18-741" fmla="*/ 75248 w 1306267"/>
                <a:gd name="connsiteY18-742" fmla="*/ 303202 h 1424419"/>
                <a:gd name="connsiteX19-743" fmla="*/ 106293 w 1306267"/>
                <a:gd name="connsiteY19-744" fmla="*/ 282597 h 1424419"/>
                <a:gd name="connsiteX20-745" fmla="*/ 541533 w 1306267"/>
                <a:gd name="connsiteY20-746" fmla="*/ 38110 h 1424419"/>
                <a:gd name="connsiteX21-747" fmla="*/ 653528 w 1306267"/>
                <a:gd name="connsiteY21-748" fmla="*/ 0 h 1424419"/>
                <a:gd name="connsiteX0-749" fmla="*/ 653528 w 1306267"/>
                <a:gd name="connsiteY0-750" fmla="*/ 0 h 1424419"/>
                <a:gd name="connsiteX1-751" fmla="*/ 757287 w 1306267"/>
                <a:gd name="connsiteY1-752" fmla="*/ 32444 h 1424419"/>
                <a:gd name="connsiteX2-753" fmla="*/ 1206876 w 1306267"/>
                <a:gd name="connsiteY2-754" fmla="*/ 284945 h 1424419"/>
                <a:gd name="connsiteX3-755" fmla="*/ 1237706 w 1306267"/>
                <a:gd name="connsiteY3-756" fmla="*/ 306775 h 1424419"/>
                <a:gd name="connsiteX4-757" fmla="*/ 1301712 w 1306267"/>
                <a:gd name="connsiteY4-758" fmla="*/ 442384 h 1424419"/>
                <a:gd name="connsiteX5-759" fmla="*/ 1303099 w 1306267"/>
                <a:gd name="connsiteY5-760" fmla="*/ 495558 h 1424419"/>
                <a:gd name="connsiteX6-761" fmla="*/ 1303099 w 1306267"/>
                <a:gd name="connsiteY6-762" fmla="*/ 952393 h 1424419"/>
                <a:gd name="connsiteX7-763" fmla="*/ 1305306 w 1306267"/>
                <a:gd name="connsiteY7-764" fmla="*/ 990115 h 1424419"/>
                <a:gd name="connsiteX8-765" fmla="*/ 1255800 w 1306267"/>
                <a:gd name="connsiteY8-766" fmla="*/ 1142552 h 1424419"/>
                <a:gd name="connsiteX9-767" fmla="*/ 1172881 w 1306267"/>
                <a:gd name="connsiteY9-768" fmla="*/ 1179342 h 1424419"/>
                <a:gd name="connsiteX10-769" fmla="*/ 792288 w 1306267"/>
                <a:gd name="connsiteY10-770" fmla="*/ 1385653 h 1424419"/>
                <a:gd name="connsiteX11-771" fmla="*/ 522686 w 1306267"/>
                <a:gd name="connsiteY11-772" fmla="*/ 1384922 h 1424419"/>
                <a:gd name="connsiteX12-773" fmla="*/ 90241 w 1306267"/>
                <a:gd name="connsiteY12-774" fmla="*/ 1150634 h 1424419"/>
                <a:gd name="connsiteX13-775" fmla="*/ 61328 w 1306267"/>
                <a:gd name="connsiteY13-776" fmla="*/ 1127231 h 1424419"/>
                <a:gd name="connsiteX14-777" fmla="*/ 667 w 1306267"/>
                <a:gd name="connsiteY14-778" fmla="*/ 999105 h 1424419"/>
                <a:gd name="connsiteX15-779" fmla="*/ 0 w 1306267"/>
                <a:gd name="connsiteY15-780" fmla="*/ 972364 h 1424419"/>
                <a:gd name="connsiteX16-781" fmla="*/ 2496 w 1306267"/>
                <a:gd name="connsiteY16-782" fmla="*/ 463106 h 1424419"/>
                <a:gd name="connsiteX17-783" fmla="*/ 2458 w 1306267"/>
                <a:gd name="connsiteY17-784" fmla="*/ 429563 h 1424419"/>
                <a:gd name="connsiteX18-785" fmla="*/ 75248 w 1306267"/>
                <a:gd name="connsiteY18-786" fmla="*/ 303202 h 1424419"/>
                <a:gd name="connsiteX19-787" fmla="*/ 106293 w 1306267"/>
                <a:gd name="connsiteY19-788" fmla="*/ 282597 h 1424419"/>
                <a:gd name="connsiteX20-789" fmla="*/ 541533 w 1306267"/>
                <a:gd name="connsiteY20-790" fmla="*/ 38110 h 1424419"/>
                <a:gd name="connsiteX21-791" fmla="*/ 653528 w 1306267"/>
                <a:gd name="connsiteY21-792" fmla="*/ 0 h 1424419"/>
                <a:gd name="connsiteX0-793" fmla="*/ 653528 w 1306267"/>
                <a:gd name="connsiteY0-794" fmla="*/ 0 h 1424419"/>
                <a:gd name="connsiteX1-795" fmla="*/ 757287 w 1306267"/>
                <a:gd name="connsiteY1-796" fmla="*/ 32444 h 1424419"/>
                <a:gd name="connsiteX2-797" fmla="*/ 1206876 w 1306267"/>
                <a:gd name="connsiteY2-798" fmla="*/ 284945 h 1424419"/>
                <a:gd name="connsiteX3-799" fmla="*/ 1237706 w 1306267"/>
                <a:gd name="connsiteY3-800" fmla="*/ 306775 h 1424419"/>
                <a:gd name="connsiteX4-801" fmla="*/ 1301712 w 1306267"/>
                <a:gd name="connsiteY4-802" fmla="*/ 442384 h 1424419"/>
                <a:gd name="connsiteX5-803" fmla="*/ 1303099 w 1306267"/>
                <a:gd name="connsiteY5-804" fmla="*/ 495558 h 1424419"/>
                <a:gd name="connsiteX6-805" fmla="*/ 1303099 w 1306267"/>
                <a:gd name="connsiteY6-806" fmla="*/ 952393 h 1424419"/>
                <a:gd name="connsiteX7-807" fmla="*/ 1305306 w 1306267"/>
                <a:gd name="connsiteY7-808" fmla="*/ 990115 h 1424419"/>
                <a:gd name="connsiteX8-809" fmla="*/ 1255800 w 1306267"/>
                <a:gd name="connsiteY8-810" fmla="*/ 1142552 h 1424419"/>
                <a:gd name="connsiteX9-811" fmla="*/ 1172881 w 1306267"/>
                <a:gd name="connsiteY9-812" fmla="*/ 1179342 h 1424419"/>
                <a:gd name="connsiteX10-813" fmla="*/ 792288 w 1306267"/>
                <a:gd name="connsiteY10-814" fmla="*/ 1385653 h 1424419"/>
                <a:gd name="connsiteX11-815" fmla="*/ 522686 w 1306267"/>
                <a:gd name="connsiteY11-816" fmla="*/ 1384922 h 1424419"/>
                <a:gd name="connsiteX12-817" fmla="*/ 90241 w 1306267"/>
                <a:gd name="connsiteY12-818" fmla="*/ 1150634 h 1424419"/>
                <a:gd name="connsiteX13-819" fmla="*/ 61328 w 1306267"/>
                <a:gd name="connsiteY13-820" fmla="*/ 1127231 h 1424419"/>
                <a:gd name="connsiteX14-821" fmla="*/ 667 w 1306267"/>
                <a:gd name="connsiteY14-822" fmla="*/ 999105 h 1424419"/>
                <a:gd name="connsiteX15-823" fmla="*/ 0 w 1306267"/>
                <a:gd name="connsiteY15-824" fmla="*/ 972364 h 1424419"/>
                <a:gd name="connsiteX16-825" fmla="*/ 2496 w 1306267"/>
                <a:gd name="connsiteY16-826" fmla="*/ 463106 h 1424419"/>
                <a:gd name="connsiteX17-827" fmla="*/ 2458 w 1306267"/>
                <a:gd name="connsiteY17-828" fmla="*/ 429563 h 1424419"/>
                <a:gd name="connsiteX18-829" fmla="*/ 75248 w 1306267"/>
                <a:gd name="connsiteY18-830" fmla="*/ 303202 h 1424419"/>
                <a:gd name="connsiteX19-831" fmla="*/ 106293 w 1306267"/>
                <a:gd name="connsiteY19-832" fmla="*/ 282597 h 1424419"/>
                <a:gd name="connsiteX20-833" fmla="*/ 541533 w 1306267"/>
                <a:gd name="connsiteY20-834" fmla="*/ 38110 h 1424419"/>
                <a:gd name="connsiteX21-835" fmla="*/ 653528 w 1306267"/>
                <a:gd name="connsiteY21-836" fmla="*/ 0 h 1424419"/>
                <a:gd name="connsiteX0-837" fmla="*/ 653528 w 1306267"/>
                <a:gd name="connsiteY0-838" fmla="*/ 0 h 1424419"/>
                <a:gd name="connsiteX1-839" fmla="*/ 757287 w 1306267"/>
                <a:gd name="connsiteY1-840" fmla="*/ 32444 h 1424419"/>
                <a:gd name="connsiteX2-841" fmla="*/ 1206876 w 1306267"/>
                <a:gd name="connsiteY2-842" fmla="*/ 284945 h 1424419"/>
                <a:gd name="connsiteX3-843" fmla="*/ 1237706 w 1306267"/>
                <a:gd name="connsiteY3-844" fmla="*/ 306775 h 1424419"/>
                <a:gd name="connsiteX4-845" fmla="*/ 1301712 w 1306267"/>
                <a:gd name="connsiteY4-846" fmla="*/ 442384 h 1424419"/>
                <a:gd name="connsiteX5-847" fmla="*/ 1303099 w 1306267"/>
                <a:gd name="connsiteY5-848" fmla="*/ 495558 h 1424419"/>
                <a:gd name="connsiteX6-849" fmla="*/ 1303099 w 1306267"/>
                <a:gd name="connsiteY6-850" fmla="*/ 952393 h 1424419"/>
                <a:gd name="connsiteX7-851" fmla="*/ 1305306 w 1306267"/>
                <a:gd name="connsiteY7-852" fmla="*/ 990115 h 1424419"/>
                <a:gd name="connsiteX8-853" fmla="*/ 1255800 w 1306267"/>
                <a:gd name="connsiteY8-854" fmla="*/ 1142552 h 1424419"/>
                <a:gd name="connsiteX9-855" fmla="*/ 1172881 w 1306267"/>
                <a:gd name="connsiteY9-856" fmla="*/ 1179342 h 1424419"/>
                <a:gd name="connsiteX10-857" fmla="*/ 792288 w 1306267"/>
                <a:gd name="connsiteY10-858" fmla="*/ 1385653 h 1424419"/>
                <a:gd name="connsiteX11-859" fmla="*/ 522686 w 1306267"/>
                <a:gd name="connsiteY11-860" fmla="*/ 1384922 h 1424419"/>
                <a:gd name="connsiteX12-861" fmla="*/ 90241 w 1306267"/>
                <a:gd name="connsiteY12-862" fmla="*/ 1150634 h 1424419"/>
                <a:gd name="connsiteX13-863" fmla="*/ 61328 w 1306267"/>
                <a:gd name="connsiteY13-864" fmla="*/ 1127231 h 1424419"/>
                <a:gd name="connsiteX14-865" fmla="*/ 667 w 1306267"/>
                <a:gd name="connsiteY14-866" fmla="*/ 999105 h 1424419"/>
                <a:gd name="connsiteX15-867" fmla="*/ 0 w 1306267"/>
                <a:gd name="connsiteY15-868" fmla="*/ 972364 h 1424419"/>
                <a:gd name="connsiteX16-869" fmla="*/ 2496 w 1306267"/>
                <a:gd name="connsiteY16-870" fmla="*/ 463106 h 1424419"/>
                <a:gd name="connsiteX17-871" fmla="*/ 2458 w 1306267"/>
                <a:gd name="connsiteY17-872" fmla="*/ 429563 h 1424419"/>
                <a:gd name="connsiteX18-873" fmla="*/ 75248 w 1306267"/>
                <a:gd name="connsiteY18-874" fmla="*/ 303202 h 1424419"/>
                <a:gd name="connsiteX19-875" fmla="*/ 106293 w 1306267"/>
                <a:gd name="connsiteY19-876" fmla="*/ 282597 h 1424419"/>
                <a:gd name="connsiteX20-877" fmla="*/ 541533 w 1306267"/>
                <a:gd name="connsiteY20-878" fmla="*/ 38110 h 1424419"/>
                <a:gd name="connsiteX21-879" fmla="*/ 653528 w 1306267"/>
                <a:gd name="connsiteY21-880" fmla="*/ 0 h 1424419"/>
                <a:gd name="connsiteX0-881" fmla="*/ 653528 w 1306267"/>
                <a:gd name="connsiteY0-882" fmla="*/ 0 h 1424419"/>
                <a:gd name="connsiteX1-883" fmla="*/ 757287 w 1306267"/>
                <a:gd name="connsiteY1-884" fmla="*/ 32444 h 1424419"/>
                <a:gd name="connsiteX2-885" fmla="*/ 1206876 w 1306267"/>
                <a:gd name="connsiteY2-886" fmla="*/ 284945 h 1424419"/>
                <a:gd name="connsiteX3-887" fmla="*/ 1237706 w 1306267"/>
                <a:gd name="connsiteY3-888" fmla="*/ 306775 h 1424419"/>
                <a:gd name="connsiteX4-889" fmla="*/ 1301712 w 1306267"/>
                <a:gd name="connsiteY4-890" fmla="*/ 442384 h 1424419"/>
                <a:gd name="connsiteX5-891" fmla="*/ 1303099 w 1306267"/>
                <a:gd name="connsiteY5-892" fmla="*/ 495558 h 1424419"/>
                <a:gd name="connsiteX6-893" fmla="*/ 1303099 w 1306267"/>
                <a:gd name="connsiteY6-894" fmla="*/ 952393 h 1424419"/>
                <a:gd name="connsiteX7-895" fmla="*/ 1305306 w 1306267"/>
                <a:gd name="connsiteY7-896" fmla="*/ 990115 h 1424419"/>
                <a:gd name="connsiteX8-897" fmla="*/ 1255800 w 1306267"/>
                <a:gd name="connsiteY8-898" fmla="*/ 1142552 h 1424419"/>
                <a:gd name="connsiteX9-899" fmla="*/ 1172881 w 1306267"/>
                <a:gd name="connsiteY9-900" fmla="*/ 1179342 h 1424419"/>
                <a:gd name="connsiteX10-901" fmla="*/ 792288 w 1306267"/>
                <a:gd name="connsiteY10-902" fmla="*/ 1385653 h 1424419"/>
                <a:gd name="connsiteX11-903" fmla="*/ 522686 w 1306267"/>
                <a:gd name="connsiteY11-904" fmla="*/ 1384922 h 1424419"/>
                <a:gd name="connsiteX12-905" fmla="*/ 90241 w 1306267"/>
                <a:gd name="connsiteY12-906" fmla="*/ 1150634 h 1424419"/>
                <a:gd name="connsiteX13-907" fmla="*/ 55672 w 1306267"/>
                <a:gd name="connsiteY13-908" fmla="*/ 1124403 h 1424419"/>
                <a:gd name="connsiteX14-909" fmla="*/ 667 w 1306267"/>
                <a:gd name="connsiteY14-910" fmla="*/ 999105 h 1424419"/>
                <a:gd name="connsiteX15-911" fmla="*/ 0 w 1306267"/>
                <a:gd name="connsiteY15-912" fmla="*/ 972364 h 1424419"/>
                <a:gd name="connsiteX16-913" fmla="*/ 2496 w 1306267"/>
                <a:gd name="connsiteY16-914" fmla="*/ 463106 h 1424419"/>
                <a:gd name="connsiteX17-915" fmla="*/ 2458 w 1306267"/>
                <a:gd name="connsiteY17-916" fmla="*/ 429563 h 1424419"/>
                <a:gd name="connsiteX18-917" fmla="*/ 75248 w 1306267"/>
                <a:gd name="connsiteY18-918" fmla="*/ 303202 h 1424419"/>
                <a:gd name="connsiteX19-919" fmla="*/ 106293 w 1306267"/>
                <a:gd name="connsiteY19-920" fmla="*/ 282597 h 1424419"/>
                <a:gd name="connsiteX20-921" fmla="*/ 541533 w 1306267"/>
                <a:gd name="connsiteY20-922" fmla="*/ 38110 h 1424419"/>
                <a:gd name="connsiteX21-923" fmla="*/ 653528 w 1306267"/>
                <a:gd name="connsiteY21-924" fmla="*/ 0 h 1424419"/>
                <a:gd name="connsiteX0-925" fmla="*/ 653528 w 1306267"/>
                <a:gd name="connsiteY0-926" fmla="*/ 0 h 1424419"/>
                <a:gd name="connsiteX1-927" fmla="*/ 757287 w 1306267"/>
                <a:gd name="connsiteY1-928" fmla="*/ 32444 h 1424419"/>
                <a:gd name="connsiteX2-929" fmla="*/ 1206876 w 1306267"/>
                <a:gd name="connsiteY2-930" fmla="*/ 284945 h 1424419"/>
                <a:gd name="connsiteX3-931" fmla="*/ 1237706 w 1306267"/>
                <a:gd name="connsiteY3-932" fmla="*/ 306775 h 1424419"/>
                <a:gd name="connsiteX4-933" fmla="*/ 1301712 w 1306267"/>
                <a:gd name="connsiteY4-934" fmla="*/ 442384 h 1424419"/>
                <a:gd name="connsiteX5-935" fmla="*/ 1303099 w 1306267"/>
                <a:gd name="connsiteY5-936" fmla="*/ 495558 h 1424419"/>
                <a:gd name="connsiteX6-937" fmla="*/ 1303099 w 1306267"/>
                <a:gd name="connsiteY6-938" fmla="*/ 952393 h 1424419"/>
                <a:gd name="connsiteX7-939" fmla="*/ 1305306 w 1306267"/>
                <a:gd name="connsiteY7-940" fmla="*/ 990115 h 1424419"/>
                <a:gd name="connsiteX8-941" fmla="*/ 1255800 w 1306267"/>
                <a:gd name="connsiteY8-942" fmla="*/ 1142552 h 1424419"/>
                <a:gd name="connsiteX9-943" fmla="*/ 1172881 w 1306267"/>
                <a:gd name="connsiteY9-944" fmla="*/ 1179342 h 1424419"/>
                <a:gd name="connsiteX10-945" fmla="*/ 792288 w 1306267"/>
                <a:gd name="connsiteY10-946" fmla="*/ 1385653 h 1424419"/>
                <a:gd name="connsiteX11-947" fmla="*/ 522686 w 1306267"/>
                <a:gd name="connsiteY11-948" fmla="*/ 1384922 h 1424419"/>
                <a:gd name="connsiteX12-949" fmla="*/ 90241 w 1306267"/>
                <a:gd name="connsiteY12-950" fmla="*/ 1150634 h 1424419"/>
                <a:gd name="connsiteX13-951" fmla="*/ 55672 w 1306267"/>
                <a:gd name="connsiteY13-952" fmla="*/ 1124403 h 1424419"/>
                <a:gd name="connsiteX14-953" fmla="*/ 667 w 1306267"/>
                <a:gd name="connsiteY14-954" fmla="*/ 999105 h 1424419"/>
                <a:gd name="connsiteX15-955" fmla="*/ 0 w 1306267"/>
                <a:gd name="connsiteY15-956" fmla="*/ 972364 h 1424419"/>
                <a:gd name="connsiteX16-957" fmla="*/ 2496 w 1306267"/>
                <a:gd name="connsiteY16-958" fmla="*/ 463106 h 1424419"/>
                <a:gd name="connsiteX17-959" fmla="*/ 2458 w 1306267"/>
                <a:gd name="connsiteY17-960" fmla="*/ 429563 h 1424419"/>
                <a:gd name="connsiteX18-961" fmla="*/ 75248 w 1306267"/>
                <a:gd name="connsiteY18-962" fmla="*/ 303202 h 1424419"/>
                <a:gd name="connsiteX19-963" fmla="*/ 106293 w 1306267"/>
                <a:gd name="connsiteY19-964" fmla="*/ 282597 h 1424419"/>
                <a:gd name="connsiteX20-965" fmla="*/ 541533 w 1306267"/>
                <a:gd name="connsiteY20-966" fmla="*/ 38110 h 1424419"/>
                <a:gd name="connsiteX21-967" fmla="*/ 653528 w 1306267"/>
                <a:gd name="connsiteY21-968" fmla="*/ 0 h 1424419"/>
                <a:gd name="connsiteX0-969" fmla="*/ 653528 w 1306267"/>
                <a:gd name="connsiteY0-970" fmla="*/ 0 h 1424419"/>
                <a:gd name="connsiteX1-971" fmla="*/ 757287 w 1306267"/>
                <a:gd name="connsiteY1-972" fmla="*/ 32444 h 1424419"/>
                <a:gd name="connsiteX2-973" fmla="*/ 1206876 w 1306267"/>
                <a:gd name="connsiteY2-974" fmla="*/ 284945 h 1424419"/>
                <a:gd name="connsiteX3-975" fmla="*/ 1237706 w 1306267"/>
                <a:gd name="connsiteY3-976" fmla="*/ 306775 h 1424419"/>
                <a:gd name="connsiteX4-977" fmla="*/ 1301712 w 1306267"/>
                <a:gd name="connsiteY4-978" fmla="*/ 442384 h 1424419"/>
                <a:gd name="connsiteX5-979" fmla="*/ 1303099 w 1306267"/>
                <a:gd name="connsiteY5-980" fmla="*/ 495558 h 1424419"/>
                <a:gd name="connsiteX6-981" fmla="*/ 1303099 w 1306267"/>
                <a:gd name="connsiteY6-982" fmla="*/ 952393 h 1424419"/>
                <a:gd name="connsiteX7-983" fmla="*/ 1305306 w 1306267"/>
                <a:gd name="connsiteY7-984" fmla="*/ 990115 h 1424419"/>
                <a:gd name="connsiteX8-985" fmla="*/ 1255800 w 1306267"/>
                <a:gd name="connsiteY8-986" fmla="*/ 1142552 h 1424419"/>
                <a:gd name="connsiteX9-987" fmla="*/ 1172881 w 1306267"/>
                <a:gd name="connsiteY9-988" fmla="*/ 1179342 h 1424419"/>
                <a:gd name="connsiteX10-989" fmla="*/ 792288 w 1306267"/>
                <a:gd name="connsiteY10-990" fmla="*/ 1385653 h 1424419"/>
                <a:gd name="connsiteX11-991" fmla="*/ 522686 w 1306267"/>
                <a:gd name="connsiteY11-992" fmla="*/ 1384922 h 1424419"/>
                <a:gd name="connsiteX12-993" fmla="*/ 90241 w 1306267"/>
                <a:gd name="connsiteY12-994" fmla="*/ 1150634 h 1424419"/>
                <a:gd name="connsiteX13-995" fmla="*/ 55672 w 1306267"/>
                <a:gd name="connsiteY13-996" fmla="*/ 1124403 h 1424419"/>
                <a:gd name="connsiteX14-997" fmla="*/ 667 w 1306267"/>
                <a:gd name="connsiteY14-998" fmla="*/ 999105 h 1424419"/>
                <a:gd name="connsiteX15-999" fmla="*/ 0 w 1306267"/>
                <a:gd name="connsiteY15-1000" fmla="*/ 972364 h 1424419"/>
                <a:gd name="connsiteX16-1001" fmla="*/ 2496 w 1306267"/>
                <a:gd name="connsiteY16-1002" fmla="*/ 463106 h 1424419"/>
                <a:gd name="connsiteX17-1003" fmla="*/ 2458 w 1306267"/>
                <a:gd name="connsiteY17-1004" fmla="*/ 429563 h 1424419"/>
                <a:gd name="connsiteX18-1005" fmla="*/ 75248 w 1306267"/>
                <a:gd name="connsiteY18-1006" fmla="*/ 303202 h 1424419"/>
                <a:gd name="connsiteX19-1007" fmla="*/ 106293 w 1306267"/>
                <a:gd name="connsiteY19-1008" fmla="*/ 282597 h 1424419"/>
                <a:gd name="connsiteX20-1009" fmla="*/ 541533 w 1306267"/>
                <a:gd name="connsiteY20-1010" fmla="*/ 38110 h 1424419"/>
                <a:gd name="connsiteX21-1011" fmla="*/ 653528 w 1306267"/>
                <a:gd name="connsiteY21-1012" fmla="*/ 0 h 1424419"/>
                <a:gd name="connsiteX0-1013" fmla="*/ 653528 w 1306267"/>
                <a:gd name="connsiteY0-1014" fmla="*/ 0 h 1424419"/>
                <a:gd name="connsiteX1-1015" fmla="*/ 757287 w 1306267"/>
                <a:gd name="connsiteY1-1016" fmla="*/ 32444 h 1424419"/>
                <a:gd name="connsiteX2-1017" fmla="*/ 1206876 w 1306267"/>
                <a:gd name="connsiteY2-1018" fmla="*/ 284945 h 1424419"/>
                <a:gd name="connsiteX3-1019" fmla="*/ 1237706 w 1306267"/>
                <a:gd name="connsiteY3-1020" fmla="*/ 306775 h 1424419"/>
                <a:gd name="connsiteX4-1021" fmla="*/ 1301712 w 1306267"/>
                <a:gd name="connsiteY4-1022" fmla="*/ 442384 h 1424419"/>
                <a:gd name="connsiteX5-1023" fmla="*/ 1303099 w 1306267"/>
                <a:gd name="connsiteY5-1024" fmla="*/ 495558 h 1424419"/>
                <a:gd name="connsiteX6-1025" fmla="*/ 1303099 w 1306267"/>
                <a:gd name="connsiteY6-1026" fmla="*/ 952393 h 1424419"/>
                <a:gd name="connsiteX7-1027" fmla="*/ 1305306 w 1306267"/>
                <a:gd name="connsiteY7-1028" fmla="*/ 990115 h 1424419"/>
                <a:gd name="connsiteX8-1029" fmla="*/ 1255800 w 1306267"/>
                <a:gd name="connsiteY8-1030" fmla="*/ 1142552 h 1424419"/>
                <a:gd name="connsiteX9-1031" fmla="*/ 1172881 w 1306267"/>
                <a:gd name="connsiteY9-1032" fmla="*/ 1179342 h 1424419"/>
                <a:gd name="connsiteX10-1033" fmla="*/ 792288 w 1306267"/>
                <a:gd name="connsiteY10-1034" fmla="*/ 1385653 h 1424419"/>
                <a:gd name="connsiteX11-1035" fmla="*/ 522686 w 1306267"/>
                <a:gd name="connsiteY11-1036" fmla="*/ 1384922 h 1424419"/>
                <a:gd name="connsiteX12-1037" fmla="*/ 90241 w 1306267"/>
                <a:gd name="connsiteY12-1038" fmla="*/ 1150634 h 1424419"/>
                <a:gd name="connsiteX13-1039" fmla="*/ 55672 w 1306267"/>
                <a:gd name="connsiteY13-1040" fmla="*/ 1124403 h 1424419"/>
                <a:gd name="connsiteX14-1041" fmla="*/ 667 w 1306267"/>
                <a:gd name="connsiteY14-1042" fmla="*/ 999105 h 1424419"/>
                <a:gd name="connsiteX15-1043" fmla="*/ 0 w 1306267"/>
                <a:gd name="connsiteY15-1044" fmla="*/ 972364 h 1424419"/>
                <a:gd name="connsiteX16-1045" fmla="*/ 2496 w 1306267"/>
                <a:gd name="connsiteY16-1046" fmla="*/ 463106 h 1424419"/>
                <a:gd name="connsiteX17-1047" fmla="*/ 2458 w 1306267"/>
                <a:gd name="connsiteY17-1048" fmla="*/ 429563 h 1424419"/>
                <a:gd name="connsiteX18-1049" fmla="*/ 75248 w 1306267"/>
                <a:gd name="connsiteY18-1050" fmla="*/ 303202 h 1424419"/>
                <a:gd name="connsiteX19-1051" fmla="*/ 106293 w 1306267"/>
                <a:gd name="connsiteY19-1052" fmla="*/ 282597 h 1424419"/>
                <a:gd name="connsiteX20-1053" fmla="*/ 541533 w 1306267"/>
                <a:gd name="connsiteY20-1054" fmla="*/ 38110 h 1424419"/>
                <a:gd name="connsiteX21-1055" fmla="*/ 653528 w 1306267"/>
                <a:gd name="connsiteY21-1056" fmla="*/ 0 h 1424419"/>
                <a:gd name="connsiteX0-1057" fmla="*/ 653528 w 1306267"/>
                <a:gd name="connsiteY0-1058" fmla="*/ 0 h 1424419"/>
                <a:gd name="connsiteX1-1059" fmla="*/ 757287 w 1306267"/>
                <a:gd name="connsiteY1-1060" fmla="*/ 32444 h 1424419"/>
                <a:gd name="connsiteX2-1061" fmla="*/ 1206876 w 1306267"/>
                <a:gd name="connsiteY2-1062" fmla="*/ 284945 h 1424419"/>
                <a:gd name="connsiteX3-1063" fmla="*/ 1237706 w 1306267"/>
                <a:gd name="connsiteY3-1064" fmla="*/ 306775 h 1424419"/>
                <a:gd name="connsiteX4-1065" fmla="*/ 1301712 w 1306267"/>
                <a:gd name="connsiteY4-1066" fmla="*/ 442384 h 1424419"/>
                <a:gd name="connsiteX5-1067" fmla="*/ 1303099 w 1306267"/>
                <a:gd name="connsiteY5-1068" fmla="*/ 495558 h 1424419"/>
                <a:gd name="connsiteX6-1069" fmla="*/ 1303099 w 1306267"/>
                <a:gd name="connsiteY6-1070" fmla="*/ 952393 h 1424419"/>
                <a:gd name="connsiteX7-1071" fmla="*/ 1305306 w 1306267"/>
                <a:gd name="connsiteY7-1072" fmla="*/ 990115 h 1424419"/>
                <a:gd name="connsiteX8-1073" fmla="*/ 1255800 w 1306267"/>
                <a:gd name="connsiteY8-1074" fmla="*/ 1142552 h 1424419"/>
                <a:gd name="connsiteX9-1075" fmla="*/ 1172881 w 1306267"/>
                <a:gd name="connsiteY9-1076" fmla="*/ 1179342 h 1424419"/>
                <a:gd name="connsiteX10-1077" fmla="*/ 792288 w 1306267"/>
                <a:gd name="connsiteY10-1078" fmla="*/ 1385653 h 1424419"/>
                <a:gd name="connsiteX11-1079" fmla="*/ 522686 w 1306267"/>
                <a:gd name="connsiteY11-1080" fmla="*/ 1384922 h 1424419"/>
                <a:gd name="connsiteX12-1081" fmla="*/ 90241 w 1306267"/>
                <a:gd name="connsiteY12-1082" fmla="*/ 1150634 h 1424419"/>
                <a:gd name="connsiteX13-1083" fmla="*/ 55672 w 1306267"/>
                <a:gd name="connsiteY13-1084" fmla="*/ 1124403 h 1424419"/>
                <a:gd name="connsiteX14-1085" fmla="*/ 667 w 1306267"/>
                <a:gd name="connsiteY14-1086" fmla="*/ 999105 h 1424419"/>
                <a:gd name="connsiteX15-1087" fmla="*/ 0 w 1306267"/>
                <a:gd name="connsiteY15-1088" fmla="*/ 972364 h 1424419"/>
                <a:gd name="connsiteX16-1089" fmla="*/ 2496 w 1306267"/>
                <a:gd name="connsiteY16-1090" fmla="*/ 463106 h 1424419"/>
                <a:gd name="connsiteX17-1091" fmla="*/ 2458 w 1306267"/>
                <a:gd name="connsiteY17-1092" fmla="*/ 429563 h 1424419"/>
                <a:gd name="connsiteX18-1093" fmla="*/ 75248 w 1306267"/>
                <a:gd name="connsiteY18-1094" fmla="*/ 303202 h 1424419"/>
                <a:gd name="connsiteX19-1095" fmla="*/ 106293 w 1306267"/>
                <a:gd name="connsiteY19-1096" fmla="*/ 282597 h 1424419"/>
                <a:gd name="connsiteX20-1097" fmla="*/ 541533 w 1306267"/>
                <a:gd name="connsiteY20-1098" fmla="*/ 38110 h 1424419"/>
                <a:gd name="connsiteX21-1099" fmla="*/ 653528 w 1306267"/>
                <a:gd name="connsiteY21-1100" fmla="*/ 0 h 1424419"/>
                <a:gd name="connsiteX0-1101" fmla="*/ 653528 w 1306267"/>
                <a:gd name="connsiteY0-1102" fmla="*/ 0 h 1424419"/>
                <a:gd name="connsiteX1-1103" fmla="*/ 757287 w 1306267"/>
                <a:gd name="connsiteY1-1104" fmla="*/ 32444 h 1424419"/>
                <a:gd name="connsiteX2-1105" fmla="*/ 1206876 w 1306267"/>
                <a:gd name="connsiteY2-1106" fmla="*/ 284945 h 1424419"/>
                <a:gd name="connsiteX3-1107" fmla="*/ 1237706 w 1306267"/>
                <a:gd name="connsiteY3-1108" fmla="*/ 306775 h 1424419"/>
                <a:gd name="connsiteX4-1109" fmla="*/ 1301712 w 1306267"/>
                <a:gd name="connsiteY4-1110" fmla="*/ 442384 h 1424419"/>
                <a:gd name="connsiteX5-1111" fmla="*/ 1303099 w 1306267"/>
                <a:gd name="connsiteY5-1112" fmla="*/ 495558 h 1424419"/>
                <a:gd name="connsiteX6-1113" fmla="*/ 1303099 w 1306267"/>
                <a:gd name="connsiteY6-1114" fmla="*/ 952393 h 1424419"/>
                <a:gd name="connsiteX7-1115" fmla="*/ 1305306 w 1306267"/>
                <a:gd name="connsiteY7-1116" fmla="*/ 990115 h 1424419"/>
                <a:gd name="connsiteX8-1117" fmla="*/ 1255800 w 1306267"/>
                <a:gd name="connsiteY8-1118" fmla="*/ 1142552 h 1424419"/>
                <a:gd name="connsiteX9-1119" fmla="*/ 1172881 w 1306267"/>
                <a:gd name="connsiteY9-1120" fmla="*/ 1179342 h 1424419"/>
                <a:gd name="connsiteX10-1121" fmla="*/ 792288 w 1306267"/>
                <a:gd name="connsiteY10-1122" fmla="*/ 1385653 h 1424419"/>
                <a:gd name="connsiteX11-1123" fmla="*/ 522686 w 1306267"/>
                <a:gd name="connsiteY11-1124" fmla="*/ 1384922 h 1424419"/>
                <a:gd name="connsiteX12-1125" fmla="*/ 90241 w 1306267"/>
                <a:gd name="connsiteY12-1126" fmla="*/ 1150634 h 1424419"/>
                <a:gd name="connsiteX13-1127" fmla="*/ 48904 w 1306267"/>
                <a:gd name="connsiteY13-1128" fmla="*/ 1124403 h 1424419"/>
                <a:gd name="connsiteX14-1129" fmla="*/ 667 w 1306267"/>
                <a:gd name="connsiteY14-1130" fmla="*/ 999105 h 1424419"/>
                <a:gd name="connsiteX15-1131" fmla="*/ 0 w 1306267"/>
                <a:gd name="connsiteY15-1132" fmla="*/ 972364 h 1424419"/>
                <a:gd name="connsiteX16-1133" fmla="*/ 2496 w 1306267"/>
                <a:gd name="connsiteY16-1134" fmla="*/ 463106 h 1424419"/>
                <a:gd name="connsiteX17-1135" fmla="*/ 2458 w 1306267"/>
                <a:gd name="connsiteY17-1136" fmla="*/ 429563 h 1424419"/>
                <a:gd name="connsiteX18-1137" fmla="*/ 75248 w 1306267"/>
                <a:gd name="connsiteY18-1138" fmla="*/ 303202 h 1424419"/>
                <a:gd name="connsiteX19-1139" fmla="*/ 106293 w 1306267"/>
                <a:gd name="connsiteY19-1140" fmla="*/ 282597 h 1424419"/>
                <a:gd name="connsiteX20-1141" fmla="*/ 541533 w 1306267"/>
                <a:gd name="connsiteY20-1142" fmla="*/ 38110 h 1424419"/>
                <a:gd name="connsiteX21-1143" fmla="*/ 653528 w 1306267"/>
                <a:gd name="connsiteY21-1144" fmla="*/ 0 h 1424419"/>
                <a:gd name="connsiteX0-1145" fmla="*/ 653528 w 1306267"/>
                <a:gd name="connsiteY0-1146" fmla="*/ 0 h 1424419"/>
                <a:gd name="connsiteX1-1147" fmla="*/ 757287 w 1306267"/>
                <a:gd name="connsiteY1-1148" fmla="*/ 32444 h 1424419"/>
                <a:gd name="connsiteX2-1149" fmla="*/ 1206876 w 1306267"/>
                <a:gd name="connsiteY2-1150" fmla="*/ 284945 h 1424419"/>
                <a:gd name="connsiteX3-1151" fmla="*/ 1237706 w 1306267"/>
                <a:gd name="connsiteY3-1152" fmla="*/ 306775 h 1424419"/>
                <a:gd name="connsiteX4-1153" fmla="*/ 1301712 w 1306267"/>
                <a:gd name="connsiteY4-1154" fmla="*/ 442384 h 1424419"/>
                <a:gd name="connsiteX5-1155" fmla="*/ 1303099 w 1306267"/>
                <a:gd name="connsiteY5-1156" fmla="*/ 495558 h 1424419"/>
                <a:gd name="connsiteX6-1157" fmla="*/ 1303099 w 1306267"/>
                <a:gd name="connsiteY6-1158" fmla="*/ 952393 h 1424419"/>
                <a:gd name="connsiteX7-1159" fmla="*/ 1305306 w 1306267"/>
                <a:gd name="connsiteY7-1160" fmla="*/ 990115 h 1424419"/>
                <a:gd name="connsiteX8-1161" fmla="*/ 1255800 w 1306267"/>
                <a:gd name="connsiteY8-1162" fmla="*/ 1142552 h 1424419"/>
                <a:gd name="connsiteX9-1163" fmla="*/ 1172881 w 1306267"/>
                <a:gd name="connsiteY9-1164" fmla="*/ 1179342 h 1424419"/>
                <a:gd name="connsiteX10-1165" fmla="*/ 792288 w 1306267"/>
                <a:gd name="connsiteY10-1166" fmla="*/ 1385653 h 1424419"/>
                <a:gd name="connsiteX11-1167" fmla="*/ 522686 w 1306267"/>
                <a:gd name="connsiteY11-1168" fmla="*/ 1384922 h 1424419"/>
                <a:gd name="connsiteX12-1169" fmla="*/ 90241 w 1306267"/>
                <a:gd name="connsiteY12-1170" fmla="*/ 1150634 h 1424419"/>
                <a:gd name="connsiteX13-1171" fmla="*/ 48904 w 1306267"/>
                <a:gd name="connsiteY13-1172" fmla="*/ 1124403 h 1424419"/>
                <a:gd name="connsiteX14-1173" fmla="*/ 667 w 1306267"/>
                <a:gd name="connsiteY14-1174" fmla="*/ 999105 h 1424419"/>
                <a:gd name="connsiteX15-1175" fmla="*/ 0 w 1306267"/>
                <a:gd name="connsiteY15-1176" fmla="*/ 972364 h 1424419"/>
                <a:gd name="connsiteX16-1177" fmla="*/ 2496 w 1306267"/>
                <a:gd name="connsiteY16-1178" fmla="*/ 463106 h 1424419"/>
                <a:gd name="connsiteX17-1179" fmla="*/ 2458 w 1306267"/>
                <a:gd name="connsiteY17-1180" fmla="*/ 429563 h 1424419"/>
                <a:gd name="connsiteX18-1181" fmla="*/ 75248 w 1306267"/>
                <a:gd name="connsiteY18-1182" fmla="*/ 303202 h 1424419"/>
                <a:gd name="connsiteX19-1183" fmla="*/ 106293 w 1306267"/>
                <a:gd name="connsiteY19-1184" fmla="*/ 282597 h 1424419"/>
                <a:gd name="connsiteX20-1185" fmla="*/ 541533 w 1306267"/>
                <a:gd name="connsiteY20-1186" fmla="*/ 38110 h 1424419"/>
                <a:gd name="connsiteX21-1187" fmla="*/ 653528 w 1306267"/>
                <a:gd name="connsiteY21-1188" fmla="*/ 0 h 1424419"/>
                <a:gd name="connsiteX0-1189" fmla="*/ 653528 w 1306267"/>
                <a:gd name="connsiteY0-1190" fmla="*/ 0 h 1424419"/>
                <a:gd name="connsiteX1-1191" fmla="*/ 757287 w 1306267"/>
                <a:gd name="connsiteY1-1192" fmla="*/ 32444 h 1424419"/>
                <a:gd name="connsiteX2-1193" fmla="*/ 1206876 w 1306267"/>
                <a:gd name="connsiteY2-1194" fmla="*/ 284945 h 1424419"/>
                <a:gd name="connsiteX3-1195" fmla="*/ 1237706 w 1306267"/>
                <a:gd name="connsiteY3-1196" fmla="*/ 306775 h 1424419"/>
                <a:gd name="connsiteX4-1197" fmla="*/ 1301712 w 1306267"/>
                <a:gd name="connsiteY4-1198" fmla="*/ 442384 h 1424419"/>
                <a:gd name="connsiteX5-1199" fmla="*/ 1303099 w 1306267"/>
                <a:gd name="connsiteY5-1200" fmla="*/ 495558 h 1424419"/>
                <a:gd name="connsiteX6-1201" fmla="*/ 1303099 w 1306267"/>
                <a:gd name="connsiteY6-1202" fmla="*/ 952393 h 1424419"/>
                <a:gd name="connsiteX7-1203" fmla="*/ 1305306 w 1306267"/>
                <a:gd name="connsiteY7-1204" fmla="*/ 990115 h 1424419"/>
                <a:gd name="connsiteX8-1205" fmla="*/ 1255800 w 1306267"/>
                <a:gd name="connsiteY8-1206" fmla="*/ 1142552 h 1424419"/>
                <a:gd name="connsiteX9-1207" fmla="*/ 1172881 w 1306267"/>
                <a:gd name="connsiteY9-1208" fmla="*/ 1179342 h 1424419"/>
                <a:gd name="connsiteX10-1209" fmla="*/ 792288 w 1306267"/>
                <a:gd name="connsiteY10-1210" fmla="*/ 1385653 h 1424419"/>
                <a:gd name="connsiteX11-1211" fmla="*/ 522686 w 1306267"/>
                <a:gd name="connsiteY11-1212" fmla="*/ 1384922 h 1424419"/>
                <a:gd name="connsiteX12-1213" fmla="*/ 90241 w 1306267"/>
                <a:gd name="connsiteY12-1214" fmla="*/ 1150634 h 1424419"/>
                <a:gd name="connsiteX13-1215" fmla="*/ 48904 w 1306267"/>
                <a:gd name="connsiteY13-1216" fmla="*/ 1124403 h 1424419"/>
                <a:gd name="connsiteX14-1217" fmla="*/ 667 w 1306267"/>
                <a:gd name="connsiteY14-1218" fmla="*/ 999105 h 1424419"/>
                <a:gd name="connsiteX15-1219" fmla="*/ 0 w 1306267"/>
                <a:gd name="connsiteY15-1220" fmla="*/ 972364 h 1424419"/>
                <a:gd name="connsiteX16-1221" fmla="*/ 2496 w 1306267"/>
                <a:gd name="connsiteY16-1222" fmla="*/ 463106 h 1424419"/>
                <a:gd name="connsiteX17-1223" fmla="*/ 2458 w 1306267"/>
                <a:gd name="connsiteY17-1224" fmla="*/ 429563 h 1424419"/>
                <a:gd name="connsiteX18-1225" fmla="*/ 75248 w 1306267"/>
                <a:gd name="connsiteY18-1226" fmla="*/ 303202 h 1424419"/>
                <a:gd name="connsiteX19-1227" fmla="*/ 106293 w 1306267"/>
                <a:gd name="connsiteY19-1228" fmla="*/ 282597 h 1424419"/>
                <a:gd name="connsiteX20-1229" fmla="*/ 541533 w 1306267"/>
                <a:gd name="connsiteY20-1230" fmla="*/ 38110 h 1424419"/>
                <a:gd name="connsiteX21-1231" fmla="*/ 653528 w 1306267"/>
                <a:gd name="connsiteY21-1232" fmla="*/ 0 h 1424419"/>
                <a:gd name="connsiteX0-1233" fmla="*/ 653528 w 1306267"/>
                <a:gd name="connsiteY0-1234" fmla="*/ 0 h 1424419"/>
                <a:gd name="connsiteX1-1235" fmla="*/ 757287 w 1306267"/>
                <a:gd name="connsiteY1-1236" fmla="*/ 32444 h 1424419"/>
                <a:gd name="connsiteX2-1237" fmla="*/ 1206876 w 1306267"/>
                <a:gd name="connsiteY2-1238" fmla="*/ 284945 h 1424419"/>
                <a:gd name="connsiteX3-1239" fmla="*/ 1237706 w 1306267"/>
                <a:gd name="connsiteY3-1240" fmla="*/ 306775 h 1424419"/>
                <a:gd name="connsiteX4-1241" fmla="*/ 1301712 w 1306267"/>
                <a:gd name="connsiteY4-1242" fmla="*/ 442384 h 1424419"/>
                <a:gd name="connsiteX5-1243" fmla="*/ 1303099 w 1306267"/>
                <a:gd name="connsiteY5-1244" fmla="*/ 495558 h 1424419"/>
                <a:gd name="connsiteX6-1245" fmla="*/ 1303099 w 1306267"/>
                <a:gd name="connsiteY6-1246" fmla="*/ 952393 h 1424419"/>
                <a:gd name="connsiteX7-1247" fmla="*/ 1305306 w 1306267"/>
                <a:gd name="connsiteY7-1248" fmla="*/ 990115 h 1424419"/>
                <a:gd name="connsiteX8-1249" fmla="*/ 1255800 w 1306267"/>
                <a:gd name="connsiteY8-1250" fmla="*/ 1142552 h 1424419"/>
                <a:gd name="connsiteX9-1251" fmla="*/ 1172881 w 1306267"/>
                <a:gd name="connsiteY9-1252" fmla="*/ 1179342 h 1424419"/>
                <a:gd name="connsiteX10-1253" fmla="*/ 792288 w 1306267"/>
                <a:gd name="connsiteY10-1254" fmla="*/ 1385653 h 1424419"/>
                <a:gd name="connsiteX11-1255" fmla="*/ 522686 w 1306267"/>
                <a:gd name="connsiteY11-1256" fmla="*/ 1384922 h 1424419"/>
                <a:gd name="connsiteX12-1257" fmla="*/ 90241 w 1306267"/>
                <a:gd name="connsiteY12-1258" fmla="*/ 1150634 h 1424419"/>
                <a:gd name="connsiteX13-1259" fmla="*/ 48904 w 1306267"/>
                <a:gd name="connsiteY13-1260" fmla="*/ 1124403 h 1424419"/>
                <a:gd name="connsiteX14-1261" fmla="*/ 667 w 1306267"/>
                <a:gd name="connsiteY14-1262" fmla="*/ 999105 h 1424419"/>
                <a:gd name="connsiteX15-1263" fmla="*/ 0 w 1306267"/>
                <a:gd name="connsiteY15-1264" fmla="*/ 972364 h 1424419"/>
                <a:gd name="connsiteX16-1265" fmla="*/ 2496 w 1306267"/>
                <a:gd name="connsiteY16-1266" fmla="*/ 463106 h 1424419"/>
                <a:gd name="connsiteX17-1267" fmla="*/ 2458 w 1306267"/>
                <a:gd name="connsiteY17-1268" fmla="*/ 429563 h 1424419"/>
                <a:gd name="connsiteX18-1269" fmla="*/ 75248 w 1306267"/>
                <a:gd name="connsiteY18-1270" fmla="*/ 303202 h 1424419"/>
                <a:gd name="connsiteX19-1271" fmla="*/ 106293 w 1306267"/>
                <a:gd name="connsiteY19-1272" fmla="*/ 282597 h 1424419"/>
                <a:gd name="connsiteX20-1273" fmla="*/ 541533 w 1306267"/>
                <a:gd name="connsiteY20-1274" fmla="*/ 38110 h 1424419"/>
                <a:gd name="connsiteX21-1275" fmla="*/ 653528 w 1306267"/>
                <a:gd name="connsiteY21-1276" fmla="*/ 0 h 1424419"/>
                <a:gd name="connsiteX0-1277" fmla="*/ 653528 w 1306267"/>
                <a:gd name="connsiteY0-1278" fmla="*/ 0 h 1424419"/>
                <a:gd name="connsiteX1-1279" fmla="*/ 757287 w 1306267"/>
                <a:gd name="connsiteY1-1280" fmla="*/ 32444 h 1424419"/>
                <a:gd name="connsiteX2-1281" fmla="*/ 1206876 w 1306267"/>
                <a:gd name="connsiteY2-1282" fmla="*/ 284945 h 1424419"/>
                <a:gd name="connsiteX3-1283" fmla="*/ 1237706 w 1306267"/>
                <a:gd name="connsiteY3-1284" fmla="*/ 306775 h 1424419"/>
                <a:gd name="connsiteX4-1285" fmla="*/ 1301712 w 1306267"/>
                <a:gd name="connsiteY4-1286" fmla="*/ 442384 h 1424419"/>
                <a:gd name="connsiteX5-1287" fmla="*/ 1303099 w 1306267"/>
                <a:gd name="connsiteY5-1288" fmla="*/ 495558 h 1424419"/>
                <a:gd name="connsiteX6-1289" fmla="*/ 1303099 w 1306267"/>
                <a:gd name="connsiteY6-1290" fmla="*/ 952393 h 1424419"/>
                <a:gd name="connsiteX7-1291" fmla="*/ 1305306 w 1306267"/>
                <a:gd name="connsiteY7-1292" fmla="*/ 990115 h 1424419"/>
                <a:gd name="connsiteX8-1293" fmla="*/ 1255800 w 1306267"/>
                <a:gd name="connsiteY8-1294" fmla="*/ 1142552 h 1424419"/>
                <a:gd name="connsiteX9-1295" fmla="*/ 1172881 w 1306267"/>
                <a:gd name="connsiteY9-1296" fmla="*/ 1179342 h 1424419"/>
                <a:gd name="connsiteX10-1297" fmla="*/ 792288 w 1306267"/>
                <a:gd name="connsiteY10-1298" fmla="*/ 1385653 h 1424419"/>
                <a:gd name="connsiteX11-1299" fmla="*/ 522686 w 1306267"/>
                <a:gd name="connsiteY11-1300" fmla="*/ 1384922 h 1424419"/>
                <a:gd name="connsiteX12-1301" fmla="*/ 97009 w 1306267"/>
                <a:gd name="connsiteY12-1302" fmla="*/ 1161462 h 1424419"/>
                <a:gd name="connsiteX13-1303" fmla="*/ 48904 w 1306267"/>
                <a:gd name="connsiteY13-1304" fmla="*/ 1124403 h 1424419"/>
                <a:gd name="connsiteX14-1305" fmla="*/ 667 w 1306267"/>
                <a:gd name="connsiteY14-1306" fmla="*/ 999105 h 1424419"/>
                <a:gd name="connsiteX15-1307" fmla="*/ 0 w 1306267"/>
                <a:gd name="connsiteY15-1308" fmla="*/ 972364 h 1424419"/>
                <a:gd name="connsiteX16-1309" fmla="*/ 2496 w 1306267"/>
                <a:gd name="connsiteY16-1310" fmla="*/ 463106 h 1424419"/>
                <a:gd name="connsiteX17-1311" fmla="*/ 2458 w 1306267"/>
                <a:gd name="connsiteY17-1312" fmla="*/ 429563 h 1424419"/>
                <a:gd name="connsiteX18-1313" fmla="*/ 75248 w 1306267"/>
                <a:gd name="connsiteY18-1314" fmla="*/ 303202 h 1424419"/>
                <a:gd name="connsiteX19-1315" fmla="*/ 106293 w 1306267"/>
                <a:gd name="connsiteY19-1316" fmla="*/ 282597 h 1424419"/>
                <a:gd name="connsiteX20-1317" fmla="*/ 541533 w 1306267"/>
                <a:gd name="connsiteY20-1318" fmla="*/ 38110 h 1424419"/>
                <a:gd name="connsiteX21-1319" fmla="*/ 653528 w 1306267"/>
                <a:gd name="connsiteY21-1320" fmla="*/ 0 h 1424419"/>
                <a:gd name="connsiteX0-1321" fmla="*/ 653528 w 1306267"/>
                <a:gd name="connsiteY0-1322" fmla="*/ 0 h 1424419"/>
                <a:gd name="connsiteX1-1323" fmla="*/ 757287 w 1306267"/>
                <a:gd name="connsiteY1-1324" fmla="*/ 32444 h 1424419"/>
                <a:gd name="connsiteX2-1325" fmla="*/ 1206876 w 1306267"/>
                <a:gd name="connsiteY2-1326" fmla="*/ 284945 h 1424419"/>
                <a:gd name="connsiteX3-1327" fmla="*/ 1237706 w 1306267"/>
                <a:gd name="connsiteY3-1328" fmla="*/ 306775 h 1424419"/>
                <a:gd name="connsiteX4-1329" fmla="*/ 1301712 w 1306267"/>
                <a:gd name="connsiteY4-1330" fmla="*/ 442384 h 1424419"/>
                <a:gd name="connsiteX5-1331" fmla="*/ 1303099 w 1306267"/>
                <a:gd name="connsiteY5-1332" fmla="*/ 495558 h 1424419"/>
                <a:gd name="connsiteX6-1333" fmla="*/ 1303099 w 1306267"/>
                <a:gd name="connsiteY6-1334" fmla="*/ 952393 h 1424419"/>
                <a:gd name="connsiteX7-1335" fmla="*/ 1305306 w 1306267"/>
                <a:gd name="connsiteY7-1336" fmla="*/ 990115 h 1424419"/>
                <a:gd name="connsiteX8-1337" fmla="*/ 1255800 w 1306267"/>
                <a:gd name="connsiteY8-1338" fmla="*/ 1142552 h 1424419"/>
                <a:gd name="connsiteX9-1339" fmla="*/ 1172881 w 1306267"/>
                <a:gd name="connsiteY9-1340" fmla="*/ 1179342 h 1424419"/>
                <a:gd name="connsiteX10-1341" fmla="*/ 792288 w 1306267"/>
                <a:gd name="connsiteY10-1342" fmla="*/ 1385653 h 1424419"/>
                <a:gd name="connsiteX11-1343" fmla="*/ 522686 w 1306267"/>
                <a:gd name="connsiteY11-1344" fmla="*/ 1384922 h 1424419"/>
                <a:gd name="connsiteX12-1345" fmla="*/ 97009 w 1306267"/>
                <a:gd name="connsiteY12-1346" fmla="*/ 1161462 h 1424419"/>
                <a:gd name="connsiteX13-1347" fmla="*/ 48904 w 1306267"/>
                <a:gd name="connsiteY13-1348" fmla="*/ 1124403 h 1424419"/>
                <a:gd name="connsiteX14-1349" fmla="*/ 667 w 1306267"/>
                <a:gd name="connsiteY14-1350" fmla="*/ 999105 h 1424419"/>
                <a:gd name="connsiteX15-1351" fmla="*/ 0 w 1306267"/>
                <a:gd name="connsiteY15-1352" fmla="*/ 972364 h 1424419"/>
                <a:gd name="connsiteX16-1353" fmla="*/ 2496 w 1306267"/>
                <a:gd name="connsiteY16-1354" fmla="*/ 463106 h 1424419"/>
                <a:gd name="connsiteX17-1355" fmla="*/ 2458 w 1306267"/>
                <a:gd name="connsiteY17-1356" fmla="*/ 429563 h 1424419"/>
                <a:gd name="connsiteX18-1357" fmla="*/ 75248 w 1306267"/>
                <a:gd name="connsiteY18-1358" fmla="*/ 303202 h 1424419"/>
                <a:gd name="connsiteX19-1359" fmla="*/ 106293 w 1306267"/>
                <a:gd name="connsiteY19-1360" fmla="*/ 282597 h 1424419"/>
                <a:gd name="connsiteX20-1361" fmla="*/ 541533 w 1306267"/>
                <a:gd name="connsiteY20-1362" fmla="*/ 38110 h 1424419"/>
                <a:gd name="connsiteX21-1363" fmla="*/ 653528 w 1306267"/>
                <a:gd name="connsiteY21-1364" fmla="*/ 0 h 1424419"/>
                <a:gd name="connsiteX0-1365" fmla="*/ 653528 w 1306267"/>
                <a:gd name="connsiteY0-1366" fmla="*/ 0 h 1424419"/>
                <a:gd name="connsiteX1-1367" fmla="*/ 757287 w 1306267"/>
                <a:gd name="connsiteY1-1368" fmla="*/ 32444 h 1424419"/>
                <a:gd name="connsiteX2-1369" fmla="*/ 1206876 w 1306267"/>
                <a:gd name="connsiteY2-1370" fmla="*/ 284945 h 1424419"/>
                <a:gd name="connsiteX3-1371" fmla="*/ 1237706 w 1306267"/>
                <a:gd name="connsiteY3-1372" fmla="*/ 306775 h 1424419"/>
                <a:gd name="connsiteX4-1373" fmla="*/ 1301712 w 1306267"/>
                <a:gd name="connsiteY4-1374" fmla="*/ 442384 h 1424419"/>
                <a:gd name="connsiteX5-1375" fmla="*/ 1303099 w 1306267"/>
                <a:gd name="connsiteY5-1376" fmla="*/ 495558 h 1424419"/>
                <a:gd name="connsiteX6-1377" fmla="*/ 1303099 w 1306267"/>
                <a:gd name="connsiteY6-1378" fmla="*/ 952393 h 1424419"/>
                <a:gd name="connsiteX7-1379" fmla="*/ 1305306 w 1306267"/>
                <a:gd name="connsiteY7-1380" fmla="*/ 990115 h 1424419"/>
                <a:gd name="connsiteX8-1381" fmla="*/ 1255800 w 1306267"/>
                <a:gd name="connsiteY8-1382" fmla="*/ 1142552 h 1424419"/>
                <a:gd name="connsiteX9-1383" fmla="*/ 1172881 w 1306267"/>
                <a:gd name="connsiteY9-1384" fmla="*/ 1179342 h 1424419"/>
                <a:gd name="connsiteX10-1385" fmla="*/ 792288 w 1306267"/>
                <a:gd name="connsiteY10-1386" fmla="*/ 1385653 h 1424419"/>
                <a:gd name="connsiteX11-1387" fmla="*/ 522686 w 1306267"/>
                <a:gd name="connsiteY11-1388" fmla="*/ 1384922 h 1424419"/>
                <a:gd name="connsiteX12-1389" fmla="*/ 97009 w 1306267"/>
                <a:gd name="connsiteY12-1390" fmla="*/ 1161462 h 1424419"/>
                <a:gd name="connsiteX13-1391" fmla="*/ 44843 w 1306267"/>
                <a:gd name="connsiteY13-1392" fmla="*/ 1118989 h 1424419"/>
                <a:gd name="connsiteX14-1393" fmla="*/ 667 w 1306267"/>
                <a:gd name="connsiteY14-1394" fmla="*/ 999105 h 1424419"/>
                <a:gd name="connsiteX15-1395" fmla="*/ 0 w 1306267"/>
                <a:gd name="connsiteY15-1396" fmla="*/ 972364 h 1424419"/>
                <a:gd name="connsiteX16-1397" fmla="*/ 2496 w 1306267"/>
                <a:gd name="connsiteY16-1398" fmla="*/ 463106 h 1424419"/>
                <a:gd name="connsiteX17-1399" fmla="*/ 2458 w 1306267"/>
                <a:gd name="connsiteY17-1400" fmla="*/ 429563 h 1424419"/>
                <a:gd name="connsiteX18-1401" fmla="*/ 75248 w 1306267"/>
                <a:gd name="connsiteY18-1402" fmla="*/ 303202 h 1424419"/>
                <a:gd name="connsiteX19-1403" fmla="*/ 106293 w 1306267"/>
                <a:gd name="connsiteY19-1404" fmla="*/ 282597 h 1424419"/>
                <a:gd name="connsiteX20-1405" fmla="*/ 541533 w 1306267"/>
                <a:gd name="connsiteY20-1406" fmla="*/ 38110 h 1424419"/>
                <a:gd name="connsiteX21-1407" fmla="*/ 653528 w 1306267"/>
                <a:gd name="connsiteY21-1408" fmla="*/ 0 h 1424419"/>
                <a:gd name="connsiteX0-1409" fmla="*/ 653528 w 1306267"/>
                <a:gd name="connsiteY0-1410" fmla="*/ 0 h 1424419"/>
                <a:gd name="connsiteX1-1411" fmla="*/ 757287 w 1306267"/>
                <a:gd name="connsiteY1-1412" fmla="*/ 32444 h 1424419"/>
                <a:gd name="connsiteX2-1413" fmla="*/ 1206876 w 1306267"/>
                <a:gd name="connsiteY2-1414" fmla="*/ 284945 h 1424419"/>
                <a:gd name="connsiteX3-1415" fmla="*/ 1237706 w 1306267"/>
                <a:gd name="connsiteY3-1416" fmla="*/ 306775 h 1424419"/>
                <a:gd name="connsiteX4-1417" fmla="*/ 1301712 w 1306267"/>
                <a:gd name="connsiteY4-1418" fmla="*/ 442384 h 1424419"/>
                <a:gd name="connsiteX5-1419" fmla="*/ 1303099 w 1306267"/>
                <a:gd name="connsiteY5-1420" fmla="*/ 495558 h 1424419"/>
                <a:gd name="connsiteX6-1421" fmla="*/ 1303099 w 1306267"/>
                <a:gd name="connsiteY6-1422" fmla="*/ 952393 h 1424419"/>
                <a:gd name="connsiteX7-1423" fmla="*/ 1305306 w 1306267"/>
                <a:gd name="connsiteY7-1424" fmla="*/ 990115 h 1424419"/>
                <a:gd name="connsiteX8-1425" fmla="*/ 1255800 w 1306267"/>
                <a:gd name="connsiteY8-1426" fmla="*/ 1142552 h 1424419"/>
                <a:gd name="connsiteX9-1427" fmla="*/ 1172881 w 1306267"/>
                <a:gd name="connsiteY9-1428" fmla="*/ 1179342 h 1424419"/>
                <a:gd name="connsiteX10-1429" fmla="*/ 792288 w 1306267"/>
                <a:gd name="connsiteY10-1430" fmla="*/ 1385653 h 1424419"/>
                <a:gd name="connsiteX11-1431" fmla="*/ 522686 w 1306267"/>
                <a:gd name="connsiteY11-1432" fmla="*/ 1384922 h 1424419"/>
                <a:gd name="connsiteX12-1433" fmla="*/ 97009 w 1306267"/>
                <a:gd name="connsiteY12-1434" fmla="*/ 1161462 h 1424419"/>
                <a:gd name="connsiteX13-1435" fmla="*/ 44843 w 1306267"/>
                <a:gd name="connsiteY13-1436" fmla="*/ 1118989 h 1424419"/>
                <a:gd name="connsiteX14-1437" fmla="*/ 667 w 1306267"/>
                <a:gd name="connsiteY14-1438" fmla="*/ 999105 h 1424419"/>
                <a:gd name="connsiteX15-1439" fmla="*/ 0 w 1306267"/>
                <a:gd name="connsiteY15-1440" fmla="*/ 972364 h 1424419"/>
                <a:gd name="connsiteX16-1441" fmla="*/ 2496 w 1306267"/>
                <a:gd name="connsiteY16-1442" fmla="*/ 463106 h 1424419"/>
                <a:gd name="connsiteX17-1443" fmla="*/ 2458 w 1306267"/>
                <a:gd name="connsiteY17-1444" fmla="*/ 429563 h 1424419"/>
                <a:gd name="connsiteX18-1445" fmla="*/ 75248 w 1306267"/>
                <a:gd name="connsiteY18-1446" fmla="*/ 303202 h 1424419"/>
                <a:gd name="connsiteX19-1447" fmla="*/ 106293 w 1306267"/>
                <a:gd name="connsiteY19-1448" fmla="*/ 282597 h 1424419"/>
                <a:gd name="connsiteX20-1449" fmla="*/ 541533 w 1306267"/>
                <a:gd name="connsiteY20-1450" fmla="*/ 38110 h 1424419"/>
                <a:gd name="connsiteX21-1451" fmla="*/ 653528 w 1306267"/>
                <a:gd name="connsiteY21-1452" fmla="*/ 0 h 1424419"/>
                <a:gd name="connsiteX0-1453" fmla="*/ 653528 w 1306267"/>
                <a:gd name="connsiteY0-1454" fmla="*/ 0 h 1424419"/>
                <a:gd name="connsiteX1-1455" fmla="*/ 757287 w 1306267"/>
                <a:gd name="connsiteY1-1456" fmla="*/ 32444 h 1424419"/>
                <a:gd name="connsiteX2-1457" fmla="*/ 1206876 w 1306267"/>
                <a:gd name="connsiteY2-1458" fmla="*/ 284945 h 1424419"/>
                <a:gd name="connsiteX3-1459" fmla="*/ 1237706 w 1306267"/>
                <a:gd name="connsiteY3-1460" fmla="*/ 306775 h 1424419"/>
                <a:gd name="connsiteX4-1461" fmla="*/ 1301712 w 1306267"/>
                <a:gd name="connsiteY4-1462" fmla="*/ 442384 h 1424419"/>
                <a:gd name="connsiteX5-1463" fmla="*/ 1303099 w 1306267"/>
                <a:gd name="connsiteY5-1464" fmla="*/ 495558 h 1424419"/>
                <a:gd name="connsiteX6-1465" fmla="*/ 1303099 w 1306267"/>
                <a:gd name="connsiteY6-1466" fmla="*/ 952393 h 1424419"/>
                <a:gd name="connsiteX7-1467" fmla="*/ 1305306 w 1306267"/>
                <a:gd name="connsiteY7-1468" fmla="*/ 990115 h 1424419"/>
                <a:gd name="connsiteX8-1469" fmla="*/ 1255800 w 1306267"/>
                <a:gd name="connsiteY8-1470" fmla="*/ 1142552 h 1424419"/>
                <a:gd name="connsiteX9-1471" fmla="*/ 1172881 w 1306267"/>
                <a:gd name="connsiteY9-1472" fmla="*/ 1179342 h 1424419"/>
                <a:gd name="connsiteX10-1473" fmla="*/ 792288 w 1306267"/>
                <a:gd name="connsiteY10-1474" fmla="*/ 1385653 h 1424419"/>
                <a:gd name="connsiteX11-1475" fmla="*/ 522686 w 1306267"/>
                <a:gd name="connsiteY11-1476" fmla="*/ 1384922 h 1424419"/>
                <a:gd name="connsiteX12-1477" fmla="*/ 97009 w 1306267"/>
                <a:gd name="connsiteY12-1478" fmla="*/ 1161462 h 1424419"/>
                <a:gd name="connsiteX13-1479" fmla="*/ 44843 w 1306267"/>
                <a:gd name="connsiteY13-1480" fmla="*/ 1118989 h 1424419"/>
                <a:gd name="connsiteX14-1481" fmla="*/ 667 w 1306267"/>
                <a:gd name="connsiteY14-1482" fmla="*/ 999105 h 1424419"/>
                <a:gd name="connsiteX15-1483" fmla="*/ 0 w 1306267"/>
                <a:gd name="connsiteY15-1484" fmla="*/ 972364 h 1424419"/>
                <a:gd name="connsiteX16-1485" fmla="*/ 2496 w 1306267"/>
                <a:gd name="connsiteY16-1486" fmla="*/ 463106 h 1424419"/>
                <a:gd name="connsiteX17-1487" fmla="*/ 2458 w 1306267"/>
                <a:gd name="connsiteY17-1488" fmla="*/ 429563 h 1424419"/>
                <a:gd name="connsiteX18-1489" fmla="*/ 75248 w 1306267"/>
                <a:gd name="connsiteY18-1490" fmla="*/ 303202 h 1424419"/>
                <a:gd name="connsiteX19-1491" fmla="*/ 106293 w 1306267"/>
                <a:gd name="connsiteY19-1492" fmla="*/ 282597 h 1424419"/>
                <a:gd name="connsiteX20-1493" fmla="*/ 541533 w 1306267"/>
                <a:gd name="connsiteY20-1494" fmla="*/ 38110 h 1424419"/>
                <a:gd name="connsiteX21-1495" fmla="*/ 653528 w 1306267"/>
                <a:gd name="connsiteY21-1496" fmla="*/ 0 h 1424419"/>
                <a:gd name="connsiteX0-1497" fmla="*/ 653528 w 1306267"/>
                <a:gd name="connsiteY0-1498" fmla="*/ 0 h 1424419"/>
                <a:gd name="connsiteX1-1499" fmla="*/ 757287 w 1306267"/>
                <a:gd name="connsiteY1-1500" fmla="*/ 32444 h 1424419"/>
                <a:gd name="connsiteX2-1501" fmla="*/ 1206876 w 1306267"/>
                <a:gd name="connsiteY2-1502" fmla="*/ 284945 h 1424419"/>
                <a:gd name="connsiteX3-1503" fmla="*/ 1237706 w 1306267"/>
                <a:gd name="connsiteY3-1504" fmla="*/ 306775 h 1424419"/>
                <a:gd name="connsiteX4-1505" fmla="*/ 1301712 w 1306267"/>
                <a:gd name="connsiteY4-1506" fmla="*/ 442384 h 1424419"/>
                <a:gd name="connsiteX5-1507" fmla="*/ 1303099 w 1306267"/>
                <a:gd name="connsiteY5-1508" fmla="*/ 495558 h 1424419"/>
                <a:gd name="connsiteX6-1509" fmla="*/ 1303099 w 1306267"/>
                <a:gd name="connsiteY6-1510" fmla="*/ 952393 h 1424419"/>
                <a:gd name="connsiteX7-1511" fmla="*/ 1305306 w 1306267"/>
                <a:gd name="connsiteY7-1512" fmla="*/ 990115 h 1424419"/>
                <a:gd name="connsiteX8-1513" fmla="*/ 1255800 w 1306267"/>
                <a:gd name="connsiteY8-1514" fmla="*/ 1142552 h 1424419"/>
                <a:gd name="connsiteX9-1515" fmla="*/ 1172881 w 1306267"/>
                <a:gd name="connsiteY9-1516" fmla="*/ 1179342 h 1424419"/>
                <a:gd name="connsiteX10-1517" fmla="*/ 792288 w 1306267"/>
                <a:gd name="connsiteY10-1518" fmla="*/ 1385653 h 1424419"/>
                <a:gd name="connsiteX11-1519" fmla="*/ 522686 w 1306267"/>
                <a:gd name="connsiteY11-1520" fmla="*/ 1384922 h 1424419"/>
                <a:gd name="connsiteX12-1521" fmla="*/ 94302 w 1306267"/>
                <a:gd name="connsiteY12-1522" fmla="*/ 1158755 h 1424419"/>
                <a:gd name="connsiteX13-1523" fmla="*/ 44843 w 1306267"/>
                <a:gd name="connsiteY13-1524" fmla="*/ 1118989 h 1424419"/>
                <a:gd name="connsiteX14-1525" fmla="*/ 667 w 1306267"/>
                <a:gd name="connsiteY14-1526" fmla="*/ 999105 h 1424419"/>
                <a:gd name="connsiteX15-1527" fmla="*/ 0 w 1306267"/>
                <a:gd name="connsiteY15-1528" fmla="*/ 972364 h 1424419"/>
                <a:gd name="connsiteX16-1529" fmla="*/ 2496 w 1306267"/>
                <a:gd name="connsiteY16-1530" fmla="*/ 463106 h 1424419"/>
                <a:gd name="connsiteX17-1531" fmla="*/ 2458 w 1306267"/>
                <a:gd name="connsiteY17-1532" fmla="*/ 429563 h 1424419"/>
                <a:gd name="connsiteX18-1533" fmla="*/ 75248 w 1306267"/>
                <a:gd name="connsiteY18-1534" fmla="*/ 303202 h 1424419"/>
                <a:gd name="connsiteX19-1535" fmla="*/ 106293 w 1306267"/>
                <a:gd name="connsiteY19-1536" fmla="*/ 282597 h 1424419"/>
                <a:gd name="connsiteX20-1537" fmla="*/ 541533 w 1306267"/>
                <a:gd name="connsiteY20-1538" fmla="*/ 38110 h 1424419"/>
                <a:gd name="connsiteX21-1539" fmla="*/ 653528 w 1306267"/>
                <a:gd name="connsiteY21-1540" fmla="*/ 0 h 1424419"/>
                <a:gd name="connsiteX0-1541" fmla="*/ 653528 w 1306267"/>
                <a:gd name="connsiteY0-1542" fmla="*/ 0 h 1424419"/>
                <a:gd name="connsiteX1-1543" fmla="*/ 757287 w 1306267"/>
                <a:gd name="connsiteY1-1544" fmla="*/ 32444 h 1424419"/>
                <a:gd name="connsiteX2-1545" fmla="*/ 1206876 w 1306267"/>
                <a:gd name="connsiteY2-1546" fmla="*/ 284945 h 1424419"/>
                <a:gd name="connsiteX3-1547" fmla="*/ 1237706 w 1306267"/>
                <a:gd name="connsiteY3-1548" fmla="*/ 306775 h 1424419"/>
                <a:gd name="connsiteX4-1549" fmla="*/ 1301712 w 1306267"/>
                <a:gd name="connsiteY4-1550" fmla="*/ 442384 h 1424419"/>
                <a:gd name="connsiteX5-1551" fmla="*/ 1303099 w 1306267"/>
                <a:gd name="connsiteY5-1552" fmla="*/ 495558 h 1424419"/>
                <a:gd name="connsiteX6-1553" fmla="*/ 1303099 w 1306267"/>
                <a:gd name="connsiteY6-1554" fmla="*/ 952393 h 1424419"/>
                <a:gd name="connsiteX7-1555" fmla="*/ 1305306 w 1306267"/>
                <a:gd name="connsiteY7-1556" fmla="*/ 990115 h 1424419"/>
                <a:gd name="connsiteX8-1557" fmla="*/ 1255800 w 1306267"/>
                <a:gd name="connsiteY8-1558" fmla="*/ 1142552 h 1424419"/>
                <a:gd name="connsiteX9-1559" fmla="*/ 1172881 w 1306267"/>
                <a:gd name="connsiteY9-1560" fmla="*/ 1179342 h 1424419"/>
                <a:gd name="connsiteX10-1561" fmla="*/ 792288 w 1306267"/>
                <a:gd name="connsiteY10-1562" fmla="*/ 1385653 h 1424419"/>
                <a:gd name="connsiteX11-1563" fmla="*/ 522686 w 1306267"/>
                <a:gd name="connsiteY11-1564" fmla="*/ 1384922 h 1424419"/>
                <a:gd name="connsiteX12-1565" fmla="*/ 94302 w 1306267"/>
                <a:gd name="connsiteY12-1566" fmla="*/ 1158755 h 1424419"/>
                <a:gd name="connsiteX13-1567" fmla="*/ 39429 w 1306267"/>
                <a:gd name="connsiteY13-1568" fmla="*/ 1117635 h 1424419"/>
                <a:gd name="connsiteX14-1569" fmla="*/ 667 w 1306267"/>
                <a:gd name="connsiteY14-1570" fmla="*/ 999105 h 1424419"/>
                <a:gd name="connsiteX15-1571" fmla="*/ 0 w 1306267"/>
                <a:gd name="connsiteY15-1572" fmla="*/ 972364 h 1424419"/>
                <a:gd name="connsiteX16-1573" fmla="*/ 2496 w 1306267"/>
                <a:gd name="connsiteY16-1574" fmla="*/ 463106 h 1424419"/>
                <a:gd name="connsiteX17-1575" fmla="*/ 2458 w 1306267"/>
                <a:gd name="connsiteY17-1576" fmla="*/ 429563 h 1424419"/>
                <a:gd name="connsiteX18-1577" fmla="*/ 75248 w 1306267"/>
                <a:gd name="connsiteY18-1578" fmla="*/ 303202 h 1424419"/>
                <a:gd name="connsiteX19-1579" fmla="*/ 106293 w 1306267"/>
                <a:gd name="connsiteY19-1580" fmla="*/ 282597 h 1424419"/>
                <a:gd name="connsiteX20-1581" fmla="*/ 541533 w 1306267"/>
                <a:gd name="connsiteY20-1582" fmla="*/ 38110 h 1424419"/>
                <a:gd name="connsiteX21-1583" fmla="*/ 653528 w 1306267"/>
                <a:gd name="connsiteY21-1584" fmla="*/ 0 h 1424419"/>
                <a:gd name="connsiteX0-1585" fmla="*/ 653528 w 1305333"/>
                <a:gd name="connsiteY0-1586" fmla="*/ 0 h 1424419"/>
                <a:gd name="connsiteX1-1587" fmla="*/ 757287 w 1305333"/>
                <a:gd name="connsiteY1-1588" fmla="*/ 32444 h 1424419"/>
                <a:gd name="connsiteX2-1589" fmla="*/ 1206876 w 1305333"/>
                <a:gd name="connsiteY2-1590" fmla="*/ 284945 h 1424419"/>
                <a:gd name="connsiteX3-1591" fmla="*/ 1237706 w 1305333"/>
                <a:gd name="connsiteY3-1592" fmla="*/ 306775 h 1424419"/>
                <a:gd name="connsiteX4-1593" fmla="*/ 1301712 w 1305333"/>
                <a:gd name="connsiteY4-1594" fmla="*/ 442384 h 1424419"/>
                <a:gd name="connsiteX5-1595" fmla="*/ 1303099 w 1305333"/>
                <a:gd name="connsiteY5-1596" fmla="*/ 495558 h 1424419"/>
                <a:gd name="connsiteX6-1597" fmla="*/ 1303099 w 1305333"/>
                <a:gd name="connsiteY6-1598" fmla="*/ 952393 h 1424419"/>
                <a:gd name="connsiteX7-1599" fmla="*/ 1305306 w 1305333"/>
                <a:gd name="connsiteY7-1600" fmla="*/ 990115 h 1424419"/>
                <a:gd name="connsiteX8-1601" fmla="*/ 1227376 w 1305333"/>
                <a:gd name="connsiteY8-1602" fmla="*/ 1152027 h 1424419"/>
                <a:gd name="connsiteX9-1603" fmla="*/ 1172881 w 1305333"/>
                <a:gd name="connsiteY9-1604" fmla="*/ 1179342 h 1424419"/>
                <a:gd name="connsiteX10-1605" fmla="*/ 792288 w 1305333"/>
                <a:gd name="connsiteY10-1606" fmla="*/ 1385653 h 1424419"/>
                <a:gd name="connsiteX11-1607" fmla="*/ 522686 w 1305333"/>
                <a:gd name="connsiteY11-1608" fmla="*/ 1384922 h 1424419"/>
                <a:gd name="connsiteX12-1609" fmla="*/ 94302 w 1305333"/>
                <a:gd name="connsiteY12-1610" fmla="*/ 1158755 h 1424419"/>
                <a:gd name="connsiteX13-1611" fmla="*/ 39429 w 1305333"/>
                <a:gd name="connsiteY13-1612" fmla="*/ 1117635 h 1424419"/>
                <a:gd name="connsiteX14-1613" fmla="*/ 667 w 1305333"/>
                <a:gd name="connsiteY14-1614" fmla="*/ 999105 h 1424419"/>
                <a:gd name="connsiteX15-1615" fmla="*/ 0 w 1305333"/>
                <a:gd name="connsiteY15-1616" fmla="*/ 972364 h 1424419"/>
                <a:gd name="connsiteX16-1617" fmla="*/ 2496 w 1305333"/>
                <a:gd name="connsiteY16-1618" fmla="*/ 463106 h 1424419"/>
                <a:gd name="connsiteX17-1619" fmla="*/ 2458 w 1305333"/>
                <a:gd name="connsiteY17-1620" fmla="*/ 429563 h 1424419"/>
                <a:gd name="connsiteX18-1621" fmla="*/ 75248 w 1305333"/>
                <a:gd name="connsiteY18-1622" fmla="*/ 303202 h 1424419"/>
                <a:gd name="connsiteX19-1623" fmla="*/ 106293 w 1305333"/>
                <a:gd name="connsiteY19-1624" fmla="*/ 282597 h 1424419"/>
                <a:gd name="connsiteX20-1625" fmla="*/ 541533 w 1305333"/>
                <a:gd name="connsiteY20-1626" fmla="*/ 38110 h 1424419"/>
                <a:gd name="connsiteX21-1627" fmla="*/ 653528 w 1305333"/>
                <a:gd name="connsiteY21-1628" fmla="*/ 0 h 1424419"/>
                <a:gd name="connsiteX0-1629" fmla="*/ 653528 w 1305333"/>
                <a:gd name="connsiteY0-1630" fmla="*/ 0 h 1424419"/>
                <a:gd name="connsiteX1-1631" fmla="*/ 757287 w 1305333"/>
                <a:gd name="connsiteY1-1632" fmla="*/ 32444 h 1424419"/>
                <a:gd name="connsiteX2-1633" fmla="*/ 1206876 w 1305333"/>
                <a:gd name="connsiteY2-1634" fmla="*/ 284945 h 1424419"/>
                <a:gd name="connsiteX3-1635" fmla="*/ 1237706 w 1305333"/>
                <a:gd name="connsiteY3-1636" fmla="*/ 306775 h 1424419"/>
                <a:gd name="connsiteX4-1637" fmla="*/ 1301712 w 1305333"/>
                <a:gd name="connsiteY4-1638" fmla="*/ 442384 h 1424419"/>
                <a:gd name="connsiteX5-1639" fmla="*/ 1303099 w 1305333"/>
                <a:gd name="connsiteY5-1640" fmla="*/ 495558 h 1424419"/>
                <a:gd name="connsiteX6-1641" fmla="*/ 1303099 w 1305333"/>
                <a:gd name="connsiteY6-1642" fmla="*/ 952393 h 1424419"/>
                <a:gd name="connsiteX7-1643" fmla="*/ 1302599 w 1305333"/>
                <a:gd name="connsiteY7-1644" fmla="*/ 1003650 h 1424419"/>
                <a:gd name="connsiteX8-1645" fmla="*/ 1227376 w 1305333"/>
                <a:gd name="connsiteY8-1646" fmla="*/ 1152027 h 1424419"/>
                <a:gd name="connsiteX9-1647" fmla="*/ 1172881 w 1305333"/>
                <a:gd name="connsiteY9-1648" fmla="*/ 1179342 h 1424419"/>
                <a:gd name="connsiteX10-1649" fmla="*/ 792288 w 1305333"/>
                <a:gd name="connsiteY10-1650" fmla="*/ 1385653 h 1424419"/>
                <a:gd name="connsiteX11-1651" fmla="*/ 522686 w 1305333"/>
                <a:gd name="connsiteY11-1652" fmla="*/ 1384922 h 1424419"/>
                <a:gd name="connsiteX12-1653" fmla="*/ 94302 w 1305333"/>
                <a:gd name="connsiteY12-1654" fmla="*/ 1158755 h 1424419"/>
                <a:gd name="connsiteX13-1655" fmla="*/ 39429 w 1305333"/>
                <a:gd name="connsiteY13-1656" fmla="*/ 1117635 h 1424419"/>
                <a:gd name="connsiteX14-1657" fmla="*/ 667 w 1305333"/>
                <a:gd name="connsiteY14-1658" fmla="*/ 999105 h 1424419"/>
                <a:gd name="connsiteX15-1659" fmla="*/ 0 w 1305333"/>
                <a:gd name="connsiteY15-1660" fmla="*/ 972364 h 1424419"/>
                <a:gd name="connsiteX16-1661" fmla="*/ 2496 w 1305333"/>
                <a:gd name="connsiteY16-1662" fmla="*/ 463106 h 1424419"/>
                <a:gd name="connsiteX17-1663" fmla="*/ 2458 w 1305333"/>
                <a:gd name="connsiteY17-1664" fmla="*/ 429563 h 1424419"/>
                <a:gd name="connsiteX18-1665" fmla="*/ 75248 w 1305333"/>
                <a:gd name="connsiteY18-1666" fmla="*/ 303202 h 1424419"/>
                <a:gd name="connsiteX19-1667" fmla="*/ 106293 w 1305333"/>
                <a:gd name="connsiteY19-1668" fmla="*/ 282597 h 1424419"/>
                <a:gd name="connsiteX20-1669" fmla="*/ 541533 w 1305333"/>
                <a:gd name="connsiteY20-1670" fmla="*/ 38110 h 1424419"/>
                <a:gd name="connsiteX21-1671" fmla="*/ 653528 w 1305333"/>
                <a:gd name="connsiteY21-1672" fmla="*/ 0 h 1424419"/>
                <a:gd name="connsiteX0-1673" fmla="*/ 653528 w 1305080"/>
                <a:gd name="connsiteY0-1674" fmla="*/ 0 h 1424419"/>
                <a:gd name="connsiteX1-1675" fmla="*/ 757287 w 1305080"/>
                <a:gd name="connsiteY1-1676" fmla="*/ 32444 h 1424419"/>
                <a:gd name="connsiteX2-1677" fmla="*/ 1206876 w 1305080"/>
                <a:gd name="connsiteY2-1678" fmla="*/ 284945 h 1424419"/>
                <a:gd name="connsiteX3-1679" fmla="*/ 1237706 w 1305080"/>
                <a:gd name="connsiteY3-1680" fmla="*/ 306775 h 1424419"/>
                <a:gd name="connsiteX4-1681" fmla="*/ 1301712 w 1305080"/>
                <a:gd name="connsiteY4-1682" fmla="*/ 442384 h 1424419"/>
                <a:gd name="connsiteX5-1683" fmla="*/ 1303099 w 1305080"/>
                <a:gd name="connsiteY5-1684" fmla="*/ 495558 h 1424419"/>
                <a:gd name="connsiteX6-1685" fmla="*/ 1301746 w 1305080"/>
                <a:gd name="connsiteY6-1686" fmla="*/ 953747 h 1424419"/>
                <a:gd name="connsiteX7-1687" fmla="*/ 1302599 w 1305080"/>
                <a:gd name="connsiteY7-1688" fmla="*/ 1003650 h 1424419"/>
                <a:gd name="connsiteX8-1689" fmla="*/ 1227376 w 1305080"/>
                <a:gd name="connsiteY8-1690" fmla="*/ 1152027 h 1424419"/>
                <a:gd name="connsiteX9-1691" fmla="*/ 1172881 w 1305080"/>
                <a:gd name="connsiteY9-1692" fmla="*/ 1179342 h 1424419"/>
                <a:gd name="connsiteX10-1693" fmla="*/ 792288 w 1305080"/>
                <a:gd name="connsiteY10-1694" fmla="*/ 1385653 h 1424419"/>
                <a:gd name="connsiteX11-1695" fmla="*/ 522686 w 1305080"/>
                <a:gd name="connsiteY11-1696" fmla="*/ 1384922 h 1424419"/>
                <a:gd name="connsiteX12-1697" fmla="*/ 94302 w 1305080"/>
                <a:gd name="connsiteY12-1698" fmla="*/ 1158755 h 1424419"/>
                <a:gd name="connsiteX13-1699" fmla="*/ 39429 w 1305080"/>
                <a:gd name="connsiteY13-1700" fmla="*/ 1117635 h 1424419"/>
                <a:gd name="connsiteX14-1701" fmla="*/ 667 w 1305080"/>
                <a:gd name="connsiteY14-1702" fmla="*/ 999105 h 1424419"/>
                <a:gd name="connsiteX15-1703" fmla="*/ 0 w 1305080"/>
                <a:gd name="connsiteY15-1704" fmla="*/ 972364 h 1424419"/>
                <a:gd name="connsiteX16-1705" fmla="*/ 2496 w 1305080"/>
                <a:gd name="connsiteY16-1706" fmla="*/ 463106 h 1424419"/>
                <a:gd name="connsiteX17-1707" fmla="*/ 2458 w 1305080"/>
                <a:gd name="connsiteY17-1708" fmla="*/ 429563 h 1424419"/>
                <a:gd name="connsiteX18-1709" fmla="*/ 75248 w 1305080"/>
                <a:gd name="connsiteY18-1710" fmla="*/ 303202 h 1424419"/>
                <a:gd name="connsiteX19-1711" fmla="*/ 106293 w 1305080"/>
                <a:gd name="connsiteY19-1712" fmla="*/ 282597 h 1424419"/>
                <a:gd name="connsiteX20-1713" fmla="*/ 541533 w 1305080"/>
                <a:gd name="connsiteY20-1714" fmla="*/ 38110 h 1424419"/>
                <a:gd name="connsiteX21-1715" fmla="*/ 653528 w 1305080"/>
                <a:gd name="connsiteY21-1716" fmla="*/ 0 h 1424419"/>
                <a:gd name="connsiteX0-1717" fmla="*/ 653528 w 1305299"/>
                <a:gd name="connsiteY0-1718" fmla="*/ 0 h 1424419"/>
                <a:gd name="connsiteX1-1719" fmla="*/ 757287 w 1305299"/>
                <a:gd name="connsiteY1-1720" fmla="*/ 32444 h 1424419"/>
                <a:gd name="connsiteX2-1721" fmla="*/ 1206876 w 1305299"/>
                <a:gd name="connsiteY2-1722" fmla="*/ 284945 h 1424419"/>
                <a:gd name="connsiteX3-1723" fmla="*/ 1237706 w 1305299"/>
                <a:gd name="connsiteY3-1724" fmla="*/ 306775 h 1424419"/>
                <a:gd name="connsiteX4-1725" fmla="*/ 1301712 w 1305299"/>
                <a:gd name="connsiteY4-1726" fmla="*/ 442384 h 1424419"/>
                <a:gd name="connsiteX5-1727" fmla="*/ 1303099 w 1305299"/>
                <a:gd name="connsiteY5-1728" fmla="*/ 495558 h 1424419"/>
                <a:gd name="connsiteX6-1729" fmla="*/ 1301746 w 1305299"/>
                <a:gd name="connsiteY6-1730" fmla="*/ 953747 h 1424419"/>
                <a:gd name="connsiteX7-1731" fmla="*/ 1302599 w 1305299"/>
                <a:gd name="connsiteY7-1732" fmla="*/ 1003650 h 1424419"/>
                <a:gd name="connsiteX8-1733" fmla="*/ 1227376 w 1305299"/>
                <a:gd name="connsiteY8-1734" fmla="*/ 1152027 h 1424419"/>
                <a:gd name="connsiteX9-1735" fmla="*/ 1172881 w 1305299"/>
                <a:gd name="connsiteY9-1736" fmla="*/ 1179342 h 1424419"/>
                <a:gd name="connsiteX10-1737" fmla="*/ 792288 w 1305299"/>
                <a:gd name="connsiteY10-1738" fmla="*/ 1385653 h 1424419"/>
                <a:gd name="connsiteX11-1739" fmla="*/ 522686 w 1305299"/>
                <a:gd name="connsiteY11-1740" fmla="*/ 1384922 h 1424419"/>
                <a:gd name="connsiteX12-1741" fmla="*/ 94302 w 1305299"/>
                <a:gd name="connsiteY12-1742" fmla="*/ 1158755 h 1424419"/>
                <a:gd name="connsiteX13-1743" fmla="*/ 39429 w 1305299"/>
                <a:gd name="connsiteY13-1744" fmla="*/ 1117635 h 1424419"/>
                <a:gd name="connsiteX14-1745" fmla="*/ 667 w 1305299"/>
                <a:gd name="connsiteY14-1746" fmla="*/ 999105 h 1424419"/>
                <a:gd name="connsiteX15-1747" fmla="*/ 0 w 1305299"/>
                <a:gd name="connsiteY15-1748" fmla="*/ 972364 h 1424419"/>
                <a:gd name="connsiteX16-1749" fmla="*/ 2496 w 1305299"/>
                <a:gd name="connsiteY16-1750" fmla="*/ 463106 h 1424419"/>
                <a:gd name="connsiteX17-1751" fmla="*/ 2458 w 1305299"/>
                <a:gd name="connsiteY17-1752" fmla="*/ 429563 h 1424419"/>
                <a:gd name="connsiteX18-1753" fmla="*/ 75248 w 1305299"/>
                <a:gd name="connsiteY18-1754" fmla="*/ 303202 h 1424419"/>
                <a:gd name="connsiteX19-1755" fmla="*/ 106293 w 1305299"/>
                <a:gd name="connsiteY19-1756" fmla="*/ 282597 h 1424419"/>
                <a:gd name="connsiteX20-1757" fmla="*/ 541533 w 1305299"/>
                <a:gd name="connsiteY20-1758" fmla="*/ 38110 h 1424419"/>
                <a:gd name="connsiteX21-1759" fmla="*/ 653528 w 1305299"/>
                <a:gd name="connsiteY21-1760" fmla="*/ 0 h 1424419"/>
                <a:gd name="connsiteX0-1761" fmla="*/ 653528 w 1306646"/>
                <a:gd name="connsiteY0-1762" fmla="*/ 0 h 1424419"/>
                <a:gd name="connsiteX1-1763" fmla="*/ 757287 w 1306646"/>
                <a:gd name="connsiteY1-1764" fmla="*/ 32444 h 1424419"/>
                <a:gd name="connsiteX2-1765" fmla="*/ 1206876 w 1306646"/>
                <a:gd name="connsiteY2-1766" fmla="*/ 284945 h 1424419"/>
                <a:gd name="connsiteX3-1767" fmla="*/ 1237706 w 1306646"/>
                <a:gd name="connsiteY3-1768" fmla="*/ 306775 h 1424419"/>
                <a:gd name="connsiteX4-1769" fmla="*/ 1301712 w 1306646"/>
                <a:gd name="connsiteY4-1770" fmla="*/ 442384 h 1424419"/>
                <a:gd name="connsiteX5-1771" fmla="*/ 1303099 w 1306646"/>
                <a:gd name="connsiteY5-1772" fmla="*/ 495558 h 1424419"/>
                <a:gd name="connsiteX6-1773" fmla="*/ 1301746 w 1306646"/>
                <a:gd name="connsiteY6-1774" fmla="*/ 953747 h 1424419"/>
                <a:gd name="connsiteX7-1775" fmla="*/ 1302599 w 1306646"/>
                <a:gd name="connsiteY7-1776" fmla="*/ 1003650 h 1424419"/>
                <a:gd name="connsiteX8-1777" fmla="*/ 1227376 w 1306646"/>
                <a:gd name="connsiteY8-1778" fmla="*/ 1152027 h 1424419"/>
                <a:gd name="connsiteX9-1779" fmla="*/ 1172881 w 1306646"/>
                <a:gd name="connsiteY9-1780" fmla="*/ 1179342 h 1424419"/>
                <a:gd name="connsiteX10-1781" fmla="*/ 792288 w 1306646"/>
                <a:gd name="connsiteY10-1782" fmla="*/ 1385653 h 1424419"/>
                <a:gd name="connsiteX11-1783" fmla="*/ 522686 w 1306646"/>
                <a:gd name="connsiteY11-1784" fmla="*/ 1384922 h 1424419"/>
                <a:gd name="connsiteX12-1785" fmla="*/ 94302 w 1306646"/>
                <a:gd name="connsiteY12-1786" fmla="*/ 1158755 h 1424419"/>
                <a:gd name="connsiteX13-1787" fmla="*/ 39429 w 1306646"/>
                <a:gd name="connsiteY13-1788" fmla="*/ 1117635 h 1424419"/>
                <a:gd name="connsiteX14-1789" fmla="*/ 667 w 1306646"/>
                <a:gd name="connsiteY14-1790" fmla="*/ 999105 h 1424419"/>
                <a:gd name="connsiteX15-1791" fmla="*/ 0 w 1306646"/>
                <a:gd name="connsiteY15-1792" fmla="*/ 972364 h 1424419"/>
                <a:gd name="connsiteX16-1793" fmla="*/ 2496 w 1306646"/>
                <a:gd name="connsiteY16-1794" fmla="*/ 463106 h 1424419"/>
                <a:gd name="connsiteX17-1795" fmla="*/ 2458 w 1306646"/>
                <a:gd name="connsiteY17-1796" fmla="*/ 429563 h 1424419"/>
                <a:gd name="connsiteX18-1797" fmla="*/ 75248 w 1306646"/>
                <a:gd name="connsiteY18-1798" fmla="*/ 303202 h 1424419"/>
                <a:gd name="connsiteX19-1799" fmla="*/ 106293 w 1306646"/>
                <a:gd name="connsiteY19-1800" fmla="*/ 282597 h 1424419"/>
                <a:gd name="connsiteX20-1801" fmla="*/ 541533 w 1306646"/>
                <a:gd name="connsiteY20-1802" fmla="*/ 38110 h 1424419"/>
                <a:gd name="connsiteX21-1803" fmla="*/ 653528 w 1306646"/>
                <a:gd name="connsiteY21-1804" fmla="*/ 0 h 1424419"/>
                <a:gd name="connsiteX0-1805" fmla="*/ 653528 w 1305299"/>
                <a:gd name="connsiteY0-1806" fmla="*/ 0 h 1424419"/>
                <a:gd name="connsiteX1-1807" fmla="*/ 757287 w 1305299"/>
                <a:gd name="connsiteY1-1808" fmla="*/ 32444 h 1424419"/>
                <a:gd name="connsiteX2-1809" fmla="*/ 1206876 w 1305299"/>
                <a:gd name="connsiteY2-1810" fmla="*/ 284945 h 1424419"/>
                <a:gd name="connsiteX3-1811" fmla="*/ 1237706 w 1305299"/>
                <a:gd name="connsiteY3-1812" fmla="*/ 306775 h 1424419"/>
                <a:gd name="connsiteX4-1813" fmla="*/ 1301712 w 1305299"/>
                <a:gd name="connsiteY4-1814" fmla="*/ 442384 h 1424419"/>
                <a:gd name="connsiteX5-1815" fmla="*/ 1303099 w 1305299"/>
                <a:gd name="connsiteY5-1816" fmla="*/ 495558 h 1424419"/>
                <a:gd name="connsiteX6-1817" fmla="*/ 1301746 w 1305299"/>
                <a:gd name="connsiteY6-1818" fmla="*/ 953747 h 1424419"/>
                <a:gd name="connsiteX7-1819" fmla="*/ 1302599 w 1305299"/>
                <a:gd name="connsiteY7-1820" fmla="*/ 1003650 h 1424419"/>
                <a:gd name="connsiteX8-1821" fmla="*/ 1227376 w 1305299"/>
                <a:gd name="connsiteY8-1822" fmla="*/ 1152027 h 1424419"/>
                <a:gd name="connsiteX9-1823" fmla="*/ 1172881 w 1305299"/>
                <a:gd name="connsiteY9-1824" fmla="*/ 1179342 h 1424419"/>
                <a:gd name="connsiteX10-1825" fmla="*/ 792288 w 1305299"/>
                <a:gd name="connsiteY10-1826" fmla="*/ 1385653 h 1424419"/>
                <a:gd name="connsiteX11-1827" fmla="*/ 522686 w 1305299"/>
                <a:gd name="connsiteY11-1828" fmla="*/ 1384922 h 1424419"/>
                <a:gd name="connsiteX12-1829" fmla="*/ 94302 w 1305299"/>
                <a:gd name="connsiteY12-1830" fmla="*/ 1158755 h 1424419"/>
                <a:gd name="connsiteX13-1831" fmla="*/ 39429 w 1305299"/>
                <a:gd name="connsiteY13-1832" fmla="*/ 1117635 h 1424419"/>
                <a:gd name="connsiteX14-1833" fmla="*/ 667 w 1305299"/>
                <a:gd name="connsiteY14-1834" fmla="*/ 999105 h 1424419"/>
                <a:gd name="connsiteX15-1835" fmla="*/ 0 w 1305299"/>
                <a:gd name="connsiteY15-1836" fmla="*/ 972364 h 1424419"/>
                <a:gd name="connsiteX16-1837" fmla="*/ 2496 w 1305299"/>
                <a:gd name="connsiteY16-1838" fmla="*/ 463106 h 1424419"/>
                <a:gd name="connsiteX17-1839" fmla="*/ 2458 w 1305299"/>
                <a:gd name="connsiteY17-1840" fmla="*/ 429563 h 1424419"/>
                <a:gd name="connsiteX18-1841" fmla="*/ 75248 w 1305299"/>
                <a:gd name="connsiteY18-1842" fmla="*/ 303202 h 1424419"/>
                <a:gd name="connsiteX19-1843" fmla="*/ 106293 w 1305299"/>
                <a:gd name="connsiteY19-1844" fmla="*/ 282597 h 1424419"/>
                <a:gd name="connsiteX20-1845" fmla="*/ 541533 w 1305299"/>
                <a:gd name="connsiteY20-1846" fmla="*/ 38110 h 1424419"/>
                <a:gd name="connsiteX21-1847" fmla="*/ 653528 w 1305299"/>
                <a:gd name="connsiteY21-1848" fmla="*/ 0 h 1424419"/>
                <a:gd name="connsiteX0-1849" fmla="*/ 653528 w 1304127"/>
                <a:gd name="connsiteY0-1850" fmla="*/ 0 h 1424419"/>
                <a:gd name="connsiteX1-1851" fmla="*/ 757287 w 1304127"/>
                <a:gd name="connsiteY1-1852" fmla="*/ 32444 h 1424419"/>
                <a:gd name="connsiteX2-1853" fmla="*/ 1206876 w 1304127"/>
                <a:gd name="connsiteY2-1854" fmla="*/ 284945 h 1424419"/>
                <a:gd name="connsiteX3-1855" fmla="*/ 1237706 w 1304127"/>
                <a:gd name="connsiteY3-1856" fmla="*/ 306775 h 1424419"/>
                <a:gd name="connsiteX4-1857" fmla="*/ 1301712 w 1304127"/>
                <a:gd name="connsiteY4-1858" fmla="*/ 442384 h 1424419"/>
                <a:gd name="connsiteX5-1859" fmla="*/ 1303099 w 1304127"/>
                <a:gd name="connsiteY5-1860" fmla="*/ 495558 h 1424419"/>
                <a:gd name="connsiteX6-1861" fmla="*/ 1301746 w 1304127"/>
                <a:gd name="connsiteY6-1862" fmla="*/ 953747 h 1424419"/>
                <a:gd name="connsiteX7-1863" fmla="*/ 1302599 w 1304127"/>
                <a:gd name="connsiteY7-1864" fmla="*/ 1003650 h 1424419"/>
                <a:gd name="connsiteX8-1865" fmla="*/ 1227376 w 1304127"/>
                <a:gd name="connsiteY8-1866" fmla="*/ 1152027 h 1424419"/>
                <a:gd name="connsiteX9-1867" fmla="*/ 1172881 w 1304127"/>
                <a:gd name="connsiteY9-1868" fmla="*/ 1179342 h 1424419"/>
                <a:gd name="connsiteX10-1869" fmla="*/ 792288 w 1304127"/>
                <a:gd name="connsiteY10-1870" fmla="*/ 1385653 h 1424419"/>
                <a:gd name="connsiteX11-1871" fmla="*/ 522686 w 1304127"/>
                <a:gd name="connsiteY11-1872" fmla="*/ 1384922 h 1424419"/>
                <a:gd name="connsiteX12-1873" fmla="*/ 94302 w 1304127"/>
                <a:gd name="connsiteY12-1874" fmla="*/ 1158755 h 1424419"/>
                <a:gd name="connsiteX13-1875" fmla="*/ 39429 w 1304127"/>
                <a:gd name="connsiteY13-1876" fmla="*/ 1117635 h 1424419"/>
                <a:gd name="connsiteX14-1877" fmla="*/ 667 w 1304127"/>
                <a:gd name="connsiteY14-1878" fmla="*/ 999105 h 1424419"/>
                <a:gd name="connsiteX15-1879" fmla="*/ 0 w 1304127"/>
                <a:gd name="connsiteY15-1880" fmla="*/ 972364 h 1424419"/>
                <a:gd name="connsiteX16-1881" fmla="*/ 2496 w 1304127"/>
                <a:gd name="connsiteY16-1882" fmla="*/ 463106 h 1424419"/>
                <a:gd name="connsiteX17-1883" fmla="*/ 2458 w 1304127"/>
                <a:gd name="connsiteY17-1884" fmla="*/ 429563 h 1424419"/>
                <a:gd name="connsiteX18-1885" fmla="*/ 75248 w 1304127"/>
                <a:gd name="connsiteY18-1886" fmla="*/ 303202 h 1424419"/>
                <a:gd name="connsiteX19-1887" fmla="*/ 106293 w 1304127"/>
                <a:gd name="connsiteY19-1888" fmla="*/ 282597 h 1424419"/>
                <a:gd name="connsiteX20-1889" fmla="*/ 541533 w 1304127"/>
                <a:gd name="connsiteY20-1890" fmla="*/ 38110 h 1424419"/>
                <a:gd name="connsiteX21-1891" fmla="*/ 653528 w 1304127"/>
                <a:gd name="connsiteY21-1892" fmla="*/ 0 h 1424419"/>
                <a:gd name="connsiteX0-1893" fmla="*/ 653528 w 1306101"/>
                <a:gd name="connsiteY0-1894" fmla="*/ 0 h 1424419"/>
                <a:gd name="connsiteX1-1895" fmla="*/ 757287 w 1306101"/>
                <a:gd name="connsiteY1-1896" fmla="*/ 32444 h 1424419"/>
                <a:gd name="connsiteX2-1897" fmla="*/ 1206876 w 1306101"/>
                <a:gd name="connsiteY2-1898" fmla="*/ 284945 h 1424419"/>
                <a:gd name="connsiteX3-1899" fmla="*/ 1237706 w 1306101"/>
                <a:gd name="connsiteY3-1900" fmla="*/ 306775 h 1424419"/>
                <a:gd name="connsiteX4-1901" fmla="*/ 1305773 w 1306101"/>
                <a:gd name="connsiteY4-1902" fmla="*/ 442384 h 1424419"/>
                <a:gd name="connsiteX5-1903" fmla="*/ 1303099 w 1306101"/>
                <a:gd name="connsiteY5-1904" fmla="*/ 495558 h 1424419"/>
                <a:gd name="connsiteX6-1905" fmla="*/ 1301746 w 1306101"/>
                <a:gd name="connsiteY6-1906" fmla="*/ 953747 h 1424419"/>
                <a:gd name="connsiteX7-1907" fmla="*/ 1302599 w 1306101"/>
                <a:gd name="connsiteY7-1908" fmla="*/ 1003650 h 1424419"/>
                <a:gd name="connsiteX8-1909" fmla="*/ 1227376 w 1306101"/>
                <a:gd name="connsiteY8-1910" fmla="*/ 1152027 h 1424419"/>
                <a:gd name="connsiteX9-1911" fmla="*/ 1172881 w 1306101"/>
                <a:gd name="connsiteY9-1912" fmla="*/ 1179342 h 1424419"/>
                <a:gd name="connsiteX10-1913" fmla="*/ 792288 w 1306101"/>
                <a:gd name="connsiteY10-1914" fmla="*/ 1385653 h 1424419"/>
                <a:gd name="connsiteX11-1915" fmla="*/ 522686 w 1306101"/>
                <a:gd name="connsiteY11-1916" fmla="*/ 1384922 h 1424419"/>
                <a:gd name="connsiteX12-1917" fmla="*/ 94302 w 1306101"/>
                <a:gd name="connsiteY12-1918" fmla="*/ 1158755 h 1424419"/>
                <a:gd name="connsiteX13-1919" fmla="*/ 39429 w 1306101"/>
                <a:gd name="connsiteY13-1920" fmla="*/ 1117635 h 1424419"/>
                <a:gd name="connsiteX14-1921" fmla="*/ 667 w 1306101"/>
                <a:gd name="connsiteY14-1922" fmla="*/ 999105 h 1424419"/>
                <a:gd name="connsiteX15-1923" fmla="*/ 0 w 1306101"/>
                <a:gd name="connsiteY15-1924" fmla="*/ 972364 h 1424419"/>
                <a:gd name="connsiteX16-1925" fmla="*/ 2496 w 1306101"/>
                <a:gd name="connsiteY16-1926" fmla="*/ 463106 h 1424419"/>
                <a:gd name="connsiteX17-1927" fmla="*/ 2458 w 1306101"/>
                <a:gd name="connsiteY17-1928" fmla="*/ 429563 h 1424419"/>
                <a:gd name="connsiteX18-1929" fmla="*/ 75248 w 1306101"/>
                <a:gd name="connsiteY18-1930" fmla="*/ 303202 h 1424419"/>
                <a:gd name="connsiteX19-1931" fmla="*/ 106293 w 1306101"/>
                <a:gd name="connsiteY19-1932" fmla="*/ 282597 h 1424419"/>
                <a:gd name="connsiteX20-1933" fmla="*/ 541533 w 1306101"/>
                <a:gd name="connsiteY20-1934" fmla="*/ 38110 h 1424419"/>
                <a:gd name="connsiteX21-1935" fmla="*/ 653528 w 1306101"/>
                <a:gd name="connsiteY21-1936" fmla="*/ 0 h 1424419"/>
                <a:gd name="connsiteX0-1937" fmla="*/ 653528 w 1304819"/>
                <a:gd name="connsiteY0-1938" fmla="*/ 0 h 1424419"/>
                <a:gd name="connsiteX1-1939" fmla="*/ 757287 w 1304819"/>
                <a:gd name="connsiteY1-1940" fmla="*/ 32444 h 1424419"/>
                <a:gd name="connsiteX2-1941" fmla="*/ 1206876 w 1304819"/>
                <a:gd name="connsiteY2-1942" fmla="*/ 284945 h 1424419"/>
                <a:gd name="connsiteX3-1943" fmla="*/ 1237706 w 1304819"/>
                <a:gd name="connsiteY3-1944" fmla="*/ 306775 h 1424419"/>
                <a:gd name="connsiteX4-1945" fmla="*/ 1304420 w 1304819"/>
                <a:gd name="connsiteY4-1946" fmla="*/ 434263 h 1424419"/>
                <a:gd name="connsiteX5-1947" fmla="*/ 1303099 w 1304819"/>
                <a:gd name="connsiteY5-1948" fmla="*/ 495558 h 1424419"/>
                <a:gd name="connsiteX6-1949" fmla="*/ 1301746 w 1304819"/>
                <a:gd name="connsiteY6-1950" fmla="*/ 953747 h 1424419"/>
                <a:gd name="connsiteX7-1951" fmla="*/ 1302599 w 1304819"/>
                <a:gd name="connsiteY7-1952" fmla="*/ 1003650 h 1424419"/>
                <a:gd name="connsiteX8-1953" fmla="*/ 1227376 w 1304819"/>
                <a:gd name="connsiteY8-1954" fmla="*/ 1152027 h 1424419"/>
                <a:gd name="connsiteX9-1955" fmla="*/ 1172881 w 1304819"/>
                <a:gd name="connsiteY9-1956" fmla="*/ 1179342 h 1424419"/>
                <a:gd name="connsiteX10-1957" fmla="*/ 792288 w 1304819"/>
                <a:gd name="connsiteY10-1958" fmla="*/ 1385653 h 1424419"/>
                <a:gd name="connsiteX11-1959" fmla="*/ 522686 w 1304819"/>
                <a:gd name="connsiteY11-1960" fmla="*/ 1384922 h 1424419"/>
                <a:gd name="connsiteX12-1961" fmla="*/ 94302 w 1304819"/>
                <a:gd name="connsiteY12-1962" fmla="*/ 1158755 h 1424419"/>
                <a:gd name="connsiteX13-1963" fmla="*/ 39429 w 1304819"/>
                <a:gd name="connsiteY13-1964" fmla="*/ 1117635 h 1424419"/>
                <a:gd name="connsiteX14-1965" fmla="*/ 667 w 1304819"/>
                <a:gd name="connsiteY14-1966" fmla="*/ 999105 h 1424419"/>
                <a:gd name="connsiteX15-1967" fmla="*/ 0 w 1304819"/>
                <a:gd name="connsiteY15-1968" fmla="*/ 972364 h 1424419"/>
                <a:gd name="connsiteX16-1969" fmla="*/ 2496 w 1304819"/>
                <a:gd name="connsiteY16-1970" fmla="*/ 463106 h 1424419"/>
                <a:gd name="connsiteX17-1971" fmla="*/ 2458 w 1304819"/>
                <a:gd name="connsiteY17-1972" fmla="*/ 429563 h 1424419"/>
                <a:gd name="connsiteX18-1973" fmla="*/ 75248 w 1304819"/>
                <a:gd name="connsiteY18-1974" fmla="*/ 303202 h 1424419"/>
                <a:gd name="connsiteX19-1975" fmla="*/ 106293 w 1304819"/>
                <a:gd name="connsiteY19-1976" fmla="*/ 282597 h 1424419"/>
                <a:gd name="connsiteX20-1977" fmla="*/ 541533 w 1304819"/>
                <a:gd name="connsiteY20-1978" fmla="*/ 38110 h 1424419"/>
                <a:gd name="connsiteX21-1979" fmla="*/ 653528 w 1304819"/>
                <a:gd name="connsiteY21-1980" fmla="*/ 0 h 1424419"/>
                <a:gd name="connsiteX0-1981" fmla="*/ 653528 w 1306525"/>
                <a:gd name="connsiteY0-1982" fmla="*/ 0 h 1424419"/>
                <a:gd name="connsiteX1-1983" fmla="*/ 757287 w 1306525"/>
                <a:gd name="connsiteY1-1984" fmla="*/ 32444 h 1424419"/>
                <a:gd name="connsiteX2-1985" fmla="*/ 1206876 w 1306525"/>
                <a:gd name="connsiteY2-1986" fmla="*/ 284945 h 1424419"/>
                <a:gd name="connsiteX3-1987" fmla="*/ 1237706 w 1306525"/>
                <a:gd name="connsiteY3-1988" fmla="*/ 306775 h 1424419"/>
                <a:gd name="connsiteX4-1989" fmla="*/ 1304420 w 1306525"/>
                <a:gd name="connsiteY4-1990" fmla="*/ 434263 h 1424419"/>
                <a:gd name="connsiteX5-1991" fmla="*/ 1305806 w 1306525"/>
                <a:gd name="connsiteY5-1992" fmla="*/ 519922 h 1424419"/>
                <a:gd name="connsiteX6-1993" fmla="*/ 1301746 w 1306525"/>
                <a:gd name="connsiteY6-1994" fmla="*/ 953747 h 1424419"/>
                <a:gd name="connsiteX7-1995" fmla="*/ 1302599 w 1306525"/>
                <a:gd name="connsiteY7-1996" fmla="*/ 1003650 h 1424419"/>
                <a:gd name="connsiteX8-1997" fmla="*/ 1227376 w 1306525"/>
                <a:gd name="connsiteY8-1998" fmla="*/ 1152027 h 1424419"/>
                <a:gd name="connsiteX9-1999" fmla="*/ 1172881 w 1306525"/>
                <a:gd name="connsiteY9-2000" fmla="*/ 1179342 h 1424419"/>
                <a:gd name="connsiteX10-2001" fmla="*/ 792288 w 1306525"/>
                <a:gd name="connsiteY10-2002" fmla="*/ 1385653 h 1424419"/>
                <a:gd name="connsiteX11-2003" fmla="*/ 522686 w 1306525"/>
                <a:gd name="connsiteY11-2004" fmla="*/ 1384922 h 1424419"/>
                <a:gd name="connsiteX12-2005" fmla="*/ 94302 w 1306525"/>
                <a:gd name="connsiteY12-2006" fmla="*/ 1158755 h 1424419"/>
                <a:gd name="connsiteX13-2007" fmla="*/ 39429 w 1306525"/>
                <a:gd name="connsiteY13-2008" fmla="*/ 1117635 h 1424419"/>
                <a:gd name="connsiteX14-2009" fmla="*/ 667 w 1306525"/>
                <a:gd name="connsiteY14-2010" fmla="*/ 999105 h 1424419"/>
                <a:gd name="connsiteX15-2011" fmla="*/ 0 w 1306525"/>
                <a:gd name="connsiteY15-2012" fmla="*/ 972364 h 1424419"/>
                <a:gd name="connsiteX16-2013" fmla="*/ 2496 w 1306525"/>
                <a:gd name="connsiteY16-2014" fmla="*/ 463106 h 1424419"/>
                <a:gd name="connsiteX17-2015" fmla="*/ 2458 w 1306525"/>
                <a:gd name="connsiteY17-2016" fmla="*/ 429563 h 1424419"/>
                <a:gd name="connsiteX18-2017" fmla="*/ 75248 w 1306525"/>
                <a:gd name="connsiteY18-2018" fmla="*/ 303202 h 1424419"/>
                <a:gd name="connsiteX19-2019" fmla="*/ 106293 w 1306525"/>
                <a:gd name="connsiteY19-2020" fmla="*/ 282597 h 1424419"/>
                <a:gd name="connsiteX20-2021" fmla="*/ 541533 w 1306525"/>
                <a:gd name="connsiteY20-2022" fmla="*/ 38110 h 1424419"/>
                <a:gd name="connsiteX21-2023" fmla="*/ 653528 w 1306525"/>
                <a:gd name="connsiteY21-2024" fmla="*/ 0 h 1424419"/>
                <a:gd name="connsiteX0-2025" fmla="*/ 653528 w 1305814"/>
                <a:gd name="connsiteY0-2026" fmla="*/ 0 h 1424419"/>
                <a:gd name="connsiteX1-2027" fmla="*/ 757287 w 1305814"/>
                <a:gd name="connsiteY1-2028" fmla="*/ 32444 h 1424419"/>
                <a:gd name="connsiteX2-2029" fmla="*/ 1206876 w 1305814"/>
                <a:gd name="connsiteY2-2030" fmla="*/ 284945 h 1424419"/>
                <a:gd name="connsiteX3-2031" fmla="*/ 1237706 w 1305814"/>
                <a:gd name="connsiteY3-2032" fmla="*/ 306775 h 1424419"/>
                <a:gd name="connsiteX4-2033" fmla="*/ 1304420 w 1305814"/>
                <a:gd name="connsiteY4-2034" fmla="*/ 434263 h 1424419"/>
                <a:gd name="connsiteX5-2035" fmla="*/ 1305806 w 1305814"/>
                <a:gd name="connsiteY5-2036" fmla="*/ 519922 h 1424419"/>
                <a:gd name="connsiteX6-2037" fmla="*/ 1301746 w 1305814"/>
                <a:gd name="connsiteY6-2038" fmla="*/ 953747 h 1424419"/>
                <a:gd name="connsiteX7-2039" fmla="*/ 1302599 w 1305814"/>
                <a:gd name="connsiteY7-2040" fmla="*/ 1003650 h 1424419"/>
                <a:gd name="connsiteX8-2041" fmla="*/ 1227376 w 1305814"/>
                <a:gd name="connsiteY8-2042" fmla="*/ 1152027 h 1424419"/>
                <a:gd name="connsiteX9-2043" fmla="*/ 1172881 w 1305814"/>
                <a:gd name="connsiteY9-2044" fmla="*/ 1179342 h 1424419"/>
                <a:gd name="connsiteX10-2045" fmla="*/ 792288 w 1305814"/>
                <a:gd name="connsiteY10-2046" fmla="*/ 1385653 h 1424419"/>
                <a:gd name="connsiteX11-2047" fmla="*/ 522686 w 1305814"/>
                <a:gd name="connsiteY11-2048" fmla="*/ 1384922 h 1424419"/>
                <a:gd name="connsiteX12-2049" fmla="*/ 94302 w 1305814"/>
                <a:gd name="connsiteY12-2050" fmla="*/ 1158755 h 1424419"/>
                <a:gd name="connsiteX13-2051" fmla="*/ 39429 w 1305814"/>
                <a:gd name="connsiteY13-2052" fmla="*/ 1117635 h 1424419"/>
                <a:gd name="connsiteX14-2053" fmla="*/ 667 w 1305814"/>
                <a:gd name="connsiteY14-2054" fmla="*/ 999105 h 1424419"/>
                <a:gd name="connsiteX15-2055" fmla="*/ 0 w 1305814"/>
                <a:gd name="connsiteY15-2056" fmla="*/ 972364 h 1424419"/>
                <a:gd name="connsiteX16-2057" fmla="*/ 2496 w 1305814"/>
                <a:gd name="connsiteY16-2058" fmla="*/ 463106 h 1424419"/>
                <a:gd name="connsiteX17-2059" fmla="*/ 2458 w 1305814"/>
                <a:gd name="connsiteY17-2060" fmla="*/ 429563 h 1424419"/>
                <a:gd name="connsiteX18-2061" fmla="*/ 75248 w 1305814"/>
                <a:gd name="connsiteY18-2062" fmla="*/ 303202 h 1424419"/>
                <a:gd name="connsiteX19-2063" fmla="*/ 106293 w 1305814"/>
                <a:gd name="connsiteY19-2064" fmla="*/ 282597 h 1424419"/>
                <a:gd name="connsiteX20-2065" fmla="*/ 541533 w 1305814"/>
                <a:gd name="connsiteY20-2066" fmla="*/ 38110 h 1424419"/>
                <a:gd name="connsiteX21-2067" fmla="*/ 653528 w 1305814"/>
                <a:gd name="connsiteY21-2068" fmla="*/ 0 h 1424419"/>
                <a:gd name="connsiteX0-2069" fmla="*/ 653528 w 1305814"/>
                <a:gd name="connsiteY0-2070" fmla="*/ 0 h 1424419"/>
                <a:gd name="connsiteX1-2071" fmla="*/ 757287 w 1305814"/>
                <a:gd name="connsiteY1-2072" fmla="*/ 32444 h 1424419"/>
                <a:gd name="connsiteX2-2073" fmla="*/ 1206876 w 1305814"/>
                <a:gd name="connsiteY2-2074" fmla="*/ 284945 h 1424419"/>
                <a:gd name="connsiteX3-2075" fmla="*/ 1237706 w 1305814"/>
                <a:gd name="connsiteY3-2076" fmla="*/ 306775 h 1424419"/>
                <a:gd name="connsiteX4-2077" fmla="*/ 1304420 w 1305814"/>
                <a:gd name="connsiteY4-2078" fmla="*/ 434263 h 1424419"/>
                <a:gd name="connsiteX5-2079" fmla="*/ 1305806 w 1305814"/>
                <a:gd name="connsiteY5-2080" fmla="*/ 519922 h 1424419"/>
                <a:gd name="connsiteX6-2081" fmla="*/ 1301746 w 1305814"/>
                <a:gd name="connsiteY6-2082" fmla="*/ 953747 h 1424419"/>
                <a:gd name="connsiteX7-2083" fmla="*/ 1302599 w 1305814"/>
                <a:gd name="connsiteY7-2084" fmla="*/ 1003650 h 1424419"/>
                <a:gd name="connsiteX8-2085" fmla="*/ 1227376 w 1305814"/>
                <a:gd name="connsiteY8-2086" fmla="*/ 1152027 h 1424419"/>
                <a:gd name="connsiteX9-2087" fmla="*/ 1172881 w 1305814"/>
                <a:gd name="connsiteY9-2088" fmla="*/ 1179342 h 1424419"/>
                <a:gd name="connsiteX10-2089" fmla="*/ 792288 w 1305814"/>
                <a:gd name="connsiteY10-2090" fmla="*/ 1385653 h 1424419"/>
                <a:gd name="connsiteX11-2091" fmla="*/ 522686 w 1305814"/>
                <a:gd name="connsiteY11-2092" fmla="*/ 1384922 h 1424419"/>
                <a:gd name="connsiteX12-2093" fmla="*/ 94302 w 1305814"/>
                <a:gd name="connsiteY12-2094" fmla="*/ 1158755 h 1424419"/>
                <a:gd name="connsiteX13-2095" fmla="*/ 39429 w 1305814"/>
                <a:gd name="connsiteY13-2096" fmla="*/ 1117635 h 1424419"/>
                <a:gd name="connsiteX14-2097" fmla="*/ 667 w 1305814"/>
                <a:gd name="connsiteY14-2098" fmla="*/ 999105 h 1424419"/>
                <a:gd name="connsiteX15-2099" fmla="*/ 0 w 1305814"/>
                <a:gd name="connsiteY15-2100" fmla="*/ 972364 h 1424419"/>
                <a:gd name="connsiteX16-2101" fmla="*/ 2496 w 1305814"/>
                <a:gd name="connsiteY16-2102" fmla="*/ 463106 h 1424419"/>
                <a:gd name="connsiteX17-2103" fmla="*/ 2458 w 1305814"/>
                <a:gd name="connsiteY17-2104" fmla="*/ 429563 h 1424419"/>
                <a:gd name="connsiteX18-2105" fmla="*/ 75248 w 1305814"/>
                <a:gd name="connsiteY18-2106" fmla="*/ 303202 h 1424419"/>
                <a:gd name="connsiteX19-2107" fmla="*/ 106293 w 1305814"/>
                <a:gd name="connsiteY19-2108" fmla="*/ 282597 h 1424419"/>
                <a:gd name="connsiteX20-2109" fmla="*/ 541533 w 1305814"/>
                <a:gd name="connsiteY20-2110" fmla="*/ 38110 h 1424419"/>
                <a:gd name="connsiteX21-2111" fmla="*/ 653528 w 1305814"/>
                <a:gd name="connsiteY21-2112" fmla="*/ 0 h 1424419"/>
                <a:gd name="connsiteX0-2113" fmla="*/ 653528 w 1305814"/>
                <a:gd name="connsiteY0-2114" fmla="*/ 0 h 1424419"/>
                <a:gd name="connsiteX1-2115" fmla="*/ 757287 w 1305814"/>
                <a:gd name="connsiteY1-2116" fmla="*/ 32444 h 1424419"/>
                <a:gd name="connsiteX2-2117" fmla="*/ 1206876 w 1305814"/>
                <a:gd name="connsiteY2-2118" fmla="*/ 284945 h 1424419"/>
                <a:gd name="connsiteX3-2119" fmla="*/ 1237706 w 1305814"/>
                <a:gd name="connsiteY3-2120" fmla="*/ 306775 h 1424419"/>
                <a:gd name="connsiteX4-2121" fmla="*/ 1304420 w 1305814"/>
                <a:gd name="connsiteY4-2122" fmla="*/ 434263 h 1424419"/>
                <a:gd name="connsiteX5-2123" fmla="*/ 1305806 w 1305814"/>
                <a:gd name="connsiteY5-2124" fmla="*/ 519922 h 1424419"/>
                <a:gd name="connsiteX6-2125" fmla="*/ 1301746 w 1305814"/>
                <a:gd name="connsiteY6-2126" fmla="*/ 953747 h 1424419"/>
                <a:gd name="connsiteX7-2127" fmla="*/ 1302599 w 1305814"/>
                <a:gd name="connsiteY7-2128" fmla="*/ 1003650 h 1424419"/>
                <a:gd name="connsiteX8-2129" fmla="*/ 1227376 w 1305814"/>
                <a:gd name="connsiteY8-2130" fmla="*/ 1152027 h 1424419"/>
                <a:gd name="connsiteX9-2131" fmla="*/ 1174235 w 1305814"/>
                <a:gd name="connsiteY9-2132" fmla="*/ 1184756 h 1424419"/>
                <a:gd name="connsiteX10-2133" fmla="*/ 792288 w 1305814"/>
                <a:gd name="connsiteY10-2134" fmla="*/ 1385653 h 1424419"/>
                <a:gd name="connsiteX11-2135" fmla="*/ 522686 w 1305814"/>
                <a:gd name="connsiteY11-2136" fmla="*/ 1384922 h 1424419"/>
                <a:gd name="connsiteX12-2137" fmla="*/ 94302 w 1305814"/>
                <a:gd name="connsiteY12-2138" fmla="*/ 1158755 h 1424419"/>
                <a:gd name="connsiteX13-2139" fmla="*/ 39429 w 1305814"/>
                <a:gd name="connsiteY13-2140" fmla="*/ 1117635 h 1424419"/>
                <a:gd name="connsiteX14-2141" fmla="*/ 667 w 1305814"/>
                <a:gd name="connsiteY14-2142" fmla="*/ 999105 h 1424419"/>
                <a:gd name="connsiteX15-2143" fmla="*/ 0 w 1305814"/>
                <a:gd name="connsiteY15-2144" fmla="*/ 972364 h 1424419"/>
                <a:gd name="connsiteX16-2145" fmla="*/ 2496 w 1305814"/>
                <a:gd name="connsiteY16-2146" fmla="*/ 463106 h 1424419"/>
                <a:gd name="connsiteX17-2147" fmla="*/ 2458 w 1305814"/>
                <a:gd name="connsiteY17-2148" fmla="*/ 429563 h 1424419"/>
                <a:gd name="connsiteX18-2149" fmla="*/ 75248 w 1305814"/>
                <a:gd name="connsiteY18-2150" fmla="*/ 303202 h 1424419"/>
                <a:gd name="connsiteX19-2151" fmla="*/ 106293 w 1305814"/>
                <a:gd name="connsiteY19-2152" fmla="*/ 282597 h 1424419"/>
                <a:gd name="connsiteX20-2153" fmla="*/ 541533 w 1305814"/>
                <a:gd name="connsiteY20-2154" fmla="*/ 38110 h 1424419"/>
                <a:gd name="connsiteX21-2155" fmla="*/ 653528 w 1305814"/>
                <a:gd name="connsiteY21-2156" fmla="*/ 0 h 1424419"/>
                <a:gd name="connsiteX0-2157" fmla="*/ 653528 w 1305814"/>
                <a:gd name="connsiteY0-2158" fmla="*/ 0 h 1424419"/>
                <a:gd name="connsiteX1-2159" fmla="*/ 757287 w 1305814"/>
                <a:gd name="connsiteY1-2160" fmla="*/ 32444 h 1424419"/>
                <a:gd name="connsiteX2-2161" fmla="*/ 1206876 w 1305814"/>
                <a:gd name="connsiteY2-2162" fmla="*/ 284945 h 1424419"/>
                <a:gd name="connsiteX3-2163" fmla="*/ 1237706 w 1305814"/>
                <a:gd name="connsiteY3-2164" fmla="*/ 306775 h 1424419"/>
                <a:gd name="connsiteX4-2165" fmla="*/ 1304420 w 1305814"/>
                <a:gd name="connsiteY4-2166" fmla="*/ 434263 h 1424419"/>
                <a:gd name="connsiteX5-2167" fmla="*/ 1305806 w 1305814"/>
                <a:gd name="connsiteY5-2168" fmla="*/ 519922 h 1424419"/>
                <a:gd name="connsiteX6-2169" fmla="*/ 1301746 w 1305814"/>
                <a:gd name="connsiteY6-2170" fmla="*/ 953747 h 1424419"/>
                <a:gd name="connsiteX7-2171" fmla="*/ 1302599 w 1305814"/>
                <a:gd name="connsiteY7-2172" fmla="*/ 1003650 h 1424419"/>
                <a:gd name="connsiteX8-2173" fmla="*/ 1227376 w 1305814"/>
                <a:gd name="connsiteY8-2174" fmla="*/ 1152027 h 1424419"/>
                <a:gd name="connsiteX9-2175" fmla="*/ 1174235 w 1305814"/>
                <a:gd name="connsiteY9-2176" fmla="*/ 1184756 h 1424419"/>
                <a:gd name="connsiteX10-2177" fmla="*/ 792288 w 1305814"/>
                <a:gd name="connsiteY10-2178" fmla="*/ 1385653 h 1424419"/>
                <a:gd name="connsiteX11-2179" fmla="*/ 522686 w 1305814"/>
                <a:gd name="connsiteY11-2180" fmla="*/ 1384922 h 1424419"/>
                <a:gd name="connsiteX12-2181" fmla="*/ 94302 w 1305814"/>
                <a:gd name="connsiteY12-2182" fmla="*/ 1158755 h 1424419"/>
                <a:gd name="connsiteX13-2183" fmla="*/ 39429 w 1305814"/>
                <a:gd name="connsiteY13-2184" fmla="*/ 1117635 h 1424419"/>
                <a:gd name="connsiteX14-2185" fmla="*/ 667 w 1305814"/>
                <a:gd name="connsiteY14-2186" fmla="*/ 999105 h 1424419"/>
                <a:gd name="connsiteX15-2187" fmla="*/ 0 w 1305814"/>
                <a:gd name="connsiteY15-2188" fmla="*/ 972364 h 1424419"/>
                <a:gd name="connsiteX16-2189" fmla="*/ 2496 w 1305814"/>
                <a:gd name="connsiteY16-2190" fmla="*/ 463106 h 1424419"/>
                <a:gd name="connsiteX17-2191" fmla="*/ 2458 w 1305814"/>
                <a:gd name="connsiteY17-2192" fmla="*/ 429563 h 1424419"/>
                <a:gd name="connsiteX18-2193" fmla="*/ 75248 w 1305814"/>
                <a:gd name="connsiteY18-2194" fmla="*/ 303202 h 1424419"/>
                <a:gd name="connsiteX19-2195" fmla="*/ 106293 w 1305814"/>
                <a:gd name="connsiteY19-2196" fmla="*/ 282597 h 1424419"/>
                <a:gd name="connsiteX20-2197" fmla="*/ 541533 w 1305814"/>
                <a:gd name="connsiteY20-2198" fmla="*/ 38110 h 1424419"/>
                <a:gd name="connsiteX21-2199" fmla="*/ 653528 w 1305814"/>
                <a:gd name="connsiteY21-2200" fmla="*/ 0 h 1424419"/>
                <a:gd name="connsiteX0-2201" fmla="*/ 653528 w 1305814"/>
                <a:gd name="connsiteY0-2202" fmla="*/ 0 h 1427408"/>
                <a:gd name="connsiteX1-2203" fmla="*/ 757287 w 1305814"/>
                <a:gd name="connsiteY1-2204" fmla="*/ 32444 h 1427408"/>
                <a:gd name="connsiteX2-2205" fmla="*/ 1206876 w 1305814"/>
                <a:gd name="connsiteY2-2206" fmla="*/ 284945 h 1427408"/>
                <a:gd name="connsiteX3-2207" fmla="*/ 1237706 w 1305814"/>
                <a:gd name="connsiteY3-2208" fmla="*/ 306775 h 1427408"/>
                <a:gd name="connsiteX4-2209" fmla="*/ 1304420 w 1305814"/>
                <a:gd name="connsiteY4-2210" fmla="*/ 434263 h 1427408"/>
                <a:gd name="connsiteX5-2211" fmla="*/ 1305806 w 1305814"/>
                <a:gd name="connsiteY5-2212" fmla="*/ 519922 h 1427408"/>
                <a:gd name="connsiteX6-2213" fmla="*/ 1301746 w 1305814"/>
                <a:gd name="connsiteY6-2214" fmla="*/ 953747 h 1427408"/>
                <a:gd name="connsiteX7-2215" fmla="*/ 1302599 w 1305814"/>
                <a:gd name="connsiteY7-2216" fmla="*/ 1003650 h 1427408"/>
                <a:gd name="connsiteX8-2217" fmla="*/ 1227376 w 1305814"/>
                <a:gd name="connsiteY8-2218" fmla="*/ 1152027 h 1427408"/>
                <a:gd name="connsiteX9-2219" fmla="*/ 1174235 w 1305814"/>
                <a:gd name="connsiteY9-2220" fmla="*/ 1184756 h 1427408"/>
                <a:gd name="connsiteX10-2221" fmla="*/ 792288 w 1305814"/>
                <a:gd name="connsiteY10-2222" fmla="*/ 1385653 h 1427408"/>
                <a:gd name="connsiteX11-2223" fmla="*/ 517719 w 1305814"/>
                <a:gd name="connsiteY11-2224" fmla="*/ 1389889 h 1427408"/>
                <a:gd name="connsiteX12-2225" fmla="*/ 94302 w 1305814"/>
                <a:gd name="connsiteY12-2226" fmla="*/ 1158755 h 1427408"/>
                <a:gd name="connsiteX13-2227" fmla="*/ 39429 w 1305814"/>
                <a:gd name="connsiteY13-2228" fmla="*/ 1117635 h 1427408"/>
                <a:gd name="connsiteX14-2229" fmla="*/ 667 w 1305814"/>
                <a:gd name="connsiteY14-2230" fmla="*/ 999105 h 1427408"/>
                <a:gd name="connsiteX15-2231" fmla="*/ 0 w 1305814"/>
                <a:gd name="connsiteY15-2232" fmla="*/ 972364 h 1427408"/>
                <a:gd name="connsiteX16-2233" fmla="*/ 2496 w 1305814"/>
                <a:gd name="connsiteY16-2234" fmla="*/ 463106 h 1427408"/>
                <a:gd name="connsiteX17-2235" fmla="*/ 2458 w 1305814"/>
                <a:gd name="connsiteY17-2236" fmla="*/ 429563 h 1427408"/>
                <a:gd name="connsiteX18-2237" fmla="*/ 75248 w 1305814"/>
                <a:gd name="connsiteY18-2238" fmla="*/ 303202 h 1427408"/>
                <a:gd name="connsiteX19-2239" fmla="*/ 106293 w 1305814"/>
                <a:gd name="connsiteY19-2240" fmla="*/ 282597 h 1427408"/>
                <a:gd name="connsiteX20-2241" fmla="*/ 541533 w 1305814"/>
                <a:gd name="connsiteY20-2242" fmla="*/ 38110 h 1427408"/>
                <a:gd name="connsiteX21-2243" fmla="*/ 653528 w 1305814"/>
                <a:gd name="connsiteY21-2244" fmla="*/ 0 h 1427408"/>
                <a:gd name="connsiteX0-2245" fmla="*/ 653528 w 1305814"/>
                <a:gd name="connsiteY0-2246" fmla="*/ 0 h 1427408"/>
                <a:gd name="connsiteX1-2247" fmla="*/ 757287 w 1305814"/>
                <a:gd name="connsiteY1-2248" fmla="*/ 32444 h 1427408"/>
                <a:gd name="connsiteX2-2249" fmla="*/ 1206876 w 1305814"/>
                <a:gd name="connsiteY2-2250" fmla="*/ 284945 h 1427408"/>
                <a:gd name="connsiteX3-2251" fmla="*/ 1237706 w 1305814"/>
                <a:gd name="connsiteY3-2252" fmla="*/ 306775 h 1427408"/>
                <a:gd name="connsiteX4-2253" fmla="*/ 1304420 w 1305814"/>
                <a:gd name="connsiteY4-2254" fmla="*/ 434263 h 1427408"/>
                <a:gd name="connsiteX5-2255" fmla="*/ 1305806 w 1305814"/>
                <a:gd name="connsiteY5-2256" fmla="*/ 519922 h 1427408"/>
                <a:gd name="connsiteX6-2257" fmla="*/ 1301746 w 1305814"/>
                <a:gd name="connsiteY6-2258" fmla="*/ 953747 h 1427408"/>
                <a:gd name="connsiteX7-2259" fmla="*/ 1302599 w 1305814"/>
                <a:gd name="connsiteY7-2260" fmla="*/ 1003650 h 1427408"/>
                <a:gd name="connsiteX8-2261" fmla="*/ 1227376 w 1305814"/>
                <a:gd name="connsiteY8-2262" fmla="*/ 1152027 h 1427408"/>
                <a:gd name="connsiteX9-2263" fmla="*/ 1174235 w 1305814"/>
                <a:gd name="connsiteY9-2264" fmla="*/ 1184756 h 1427408"/>
                <a:gd name="connsiteX10-2265" fmla="*/ 792288 w 1305814"/>
                <a:gd name="connsiteY10-2266" fmla="*/ 1385653 h 1427408"/>
                <a:gd name="connsiteX11-2267" fmla="*/ 517719 w 1305814"/>
                <a:gd name="connsiteY11-2268" fmla="*/ 1389889 h 1427408"/>
                <a:gd name="connsiteX12-2269" fmla="*/ 94302 w 1305814"/>
                <a:gd name="connsiteY12-2270" fmla="*/ 1158755 h 1427408"/>
                <a:gd name="connsiteX13-2271" fmla="*/ 39429 w 1305814"/>
                <a:gd name="connsiteY13-2272" fmla="*/ 1117635 h 1427408"/>
                <a:gd name="connsiteX14-2273" fmla="*/ 667 w 1305814"/>
                <a:gd name="connsiteY14-2274" fmla="*/ 999105 h 1427408"/>
                <a:gd name="connsiteX15-2275" fmla="*/ 0 w 1305814"/>
                <a:gd name="connsiteY15-2276" fmla="*/ 972364 h 1427408"/>
                <a:gd name="connsiteX16-2277" fmla="*/ 2496 w 1305814"/>
                <a:gd name="connsiteY16-2278" fmla="*/ 463106 h 1427408"/>
                <a:gd name="connsiteX17-2279" fmla="*/ 2458 w 1305814"/>
                <a:gd name="connsiteY17-2280" fmla="*/ 429563 h 1427408"/>
                <a:gd name="connsiteX18-2281" fmla="*/ 75248 w 1305814"/>
                <a:gd name="connsiteY18-2282" fmla="*/ 303202 h 1427408"/>
                <a:gd name="connsiteX19-2283" fmla="*/ 106293 w 1305814"/>
                <a:gd name="connsiteY19-2284" fmla="*/ 282597 h 1427408"/>
                <a:gd name="connsiteX20-2285" fmla="*/ 541533 w 1305814"/>
                <a:gd name="connsiteY20-2286" fmla="*/ 38110 h 1427408"/>
                <a:gd name="connsiteX21-2287" fmla="*/ 653528 w 1305814"/>
                <a:gd name="connsiteY21-2288" fmla="*/ 0 h 1427408"/>
                <a:gd name="connsiteX0-2289" fmla="*/ 653528 w 1305814"/>
                <a:gd name="connsiteY0-2290" fmla="*/ 0 h 1421591"/>
                <a:gd name="connsiteX1-2291" fmla="*/ 757287 w 1305814"/>
                <a:gd name="connsiteY1-2292" fmla="*/ 32444 h 1421591"/>
                <a:gd name="connsiteX2-2293" fmla="*/ 1206876 w 1305814"/>
                <a:gd name="connsiteY2-2294" fmla="*/ 284945 h 1421591"/>
                <a:gd name="connsiteX3-2295" fmla="*/ 1237706 w 1305814"/>
                <a:gd name="connsiteY3-2296" fmla="*/ 306775 h 1421591"/>
                <a:gd name="connsiteX4-2297" fmla="*/ 1304420 w 1305814"/>
                <a:gd name="connsiteY4-2298" fmla="*/ 434263 h 1421591"/>
                <a:gd name="connsiteX5-2299" fmla="*/ 1305806 w 1305814"/>
                <a:gd name="connsiteY5-2300" fmla="*/ 519922 h 1421591"/>
                <a:gd name="connsiteX6-2301" fmla="*/ 1301746 w 1305814"/>
                <a:gd name="connsiteY6-2302" fmla="*/ 953747 h 1421591"/>
                <a:gd name="connsiteX7-2303" fmla="*/ 1302599 w 1305814"/>
                <a:gd name="connsiteY7-2304" fmla="*/ 1003650 h 1421591"/>
                <a:gd name="connsiteX8-2305" fmla="*/ 1227376 w 1305814"/>
                <a:gd name="connsiteY8-2306" fmla="*/ 1152027 h 1421591"/>
                <a:gd name="connsiteX9-2307" fmla="*/ 1174235 w 1305814"/>
                <a:gd name="connsiteY9-2308" fmla="*/ 1184756 h 1421591"/>
                <a:gd name="connsiteX10-2309" fmla="*/ 792288 w 1305814"/>
                <a:gd name="connsiteY10-2310" fmla="*/ 1385653 h 1421591"/>
                <a:gd name="connsiteX11-2311" fmla="*/ 502818 w 1305814"/>
                <a:gd name="connsiteY11-2312" fmla="*/ 1379955 h 1421591"/>
                <a:gd name="connsiteX12-2313" fmla="*/ 94302 w 1305814"/>
                <a:gd name="connsiteY12-2314" fmla="*/ 1158755 h 1421591"/>
                <a:gd name="connsiteX13-2315" fmla="*/ 39429 w 1305814"/>
                <a:gd name="connsiteY13-2316" fmla="*/ 1117635 h 1421591"/>
                <a:gd name="connsiteX14-2317" fmla="*/ 667 w 1305814"/>
                <a:gd name="connsiteY14-2318" fmla="*/ 999105 h 1421591"/>
                <a:gd name="connsiteX15-2319" fmla="*/ 0 w 1305814"/>
                <a:gd name="connsiteY15-2320" fmla="*/ 972364 h 1421591"/>
                <a:gd name="connsiteX16-2321" fmla="*/ 2496 w 1305814"/>
                <a:gd name="connsiteY16-2322" fmla="*/ 463106 h 1421591"/>
                <a:gd name="connsiteX17-2323" fmla="*/ 2458 w 1305814"/>
                <a:gd name="connsiteY17-2324" fmla="*/ 429563 h 1421591"/>
                <a:gd name="connsiteX18-2325" fmla="*/ 75248 w 1305814"/>
                <a:gd name="connsiteY18-2326" fmla="*/ 303202 h 1421591"/>
                <a:gd name="connsiteX19-2327" fmla="*/ 106293 w 1305814"/>
                <a:gd name="connsiteY19-2328" fmla="*/ 282597 h 1421591"/>
                <a:gd name="connsiteX20-2329" fmla="*/ 541533 w 1305814"/>
                <a:gd name="connsiteY20-2330" fmla="*/ 38110 h 1421591"/>
                <a:gd name="connsiteX21-2331" fmla="*/ 653528 w 1305814"/>
                <a:gd name="connsiteY21-2332" fmla="*/ 0 h 1421591"/>
                <a:gd name="connsiteX0-2333" fmla="*/ 653528 w 1305814"/>
                <a:gd name="connsiteY0-2334" fmla="*/ 0 h 1423589"/>
                <a:gd name="connsiteX1-2335" fmla="*/ 757287 w 1305814"/>
                <a:gd name="connsiteY1-2336" fmla="*/ 32444 h 1423589"/>
                <a:gd name="connsiteX2-2337" fmla="*/ 1206876 w 1305814"/>
                <a:gd name="connsiteY2-2338" fmla="*/ 284945 h 1423589"/>
                <a:gd name="connsiteX3-2339" fmla="*/ 1237706 w 1305814"/>
                <a:gd name="connsiteY3-2340" fmla="*/ 306775 h 1423589"/>
                <a:gd name="connsiteX4-2341" fmla="*/ 1304420 w 1305814"/>
                <a:gd name="connsiteY4-2342" fmla="*/ 434263 h 1423589"/>
                <a:gd name="connsiteX5-2343" fmla="*/ 1305806 w 1305814"/>
                <a:gd name="connsiteY5-2344" fmla="*/ 519922 h 1423589"/>
                <a:gd name="connsiteX6-2345" fmla="*/ 1301746 w 1305814"/>
                <a:gd name="connsiteY6-2346" fmla="*/ 953747 h 1423589"/>
                <a:gd name="connsiteX7-2347" fmla="*/ 1302599 w 1305814"/>
                <a:gd name="connsiteY7-2348" fmla="*/ 1003650 h 1423589"/>
                <a:gd name="connsiteX8-2349" fmla="*/ 1227376 w 1305814"/>
                <a:gd name="connsiteY8-2350" fmla="*/ 1152027 h 1423589"/>
                <a:gd name="connsiteX9-2351" fmla="*/ 1174235 w 1305814"/>
                <a:gd name="connsiteY9-2352" fmla="*/ 1184756 h 1423589"/>
                <a:gd name="connsiteX10-2353" fmla="*/ 792288 w 1305814"/>
                <a:gd name="connsiteY10-2354" fmla="*/ 1385653 h 1423589"/>
                <a:gd name="connsiteX11-2355" fmla="*/ 502818 w 1305814"/>
                <a:gd name="connsiteY11-2356" fmla="*/ 1379955 h 1423589"/>
                <a:gd name="connsiteX12-2357" fmla="*/ 94302 w 1305814"/>
                <a:gd name="connsiteY12-2358" fmla="*/ 1158755 h 1423589"/>
                <a:gd name="connsiteX13-2359" fmla="*/ 39429 w 1305814"/>
                <a:gd name="connsiteY13-2360" fmla="*/ 1117635 h 1423589"/>
                <a:gd name="connsiteX14-2361" fmla="*/ 667 w 1305814"/>
                <a:gd name="connsiteY14-2362" fmla="*/ 999105 h 1423589"/>
                <a:gd name="connsiteX15-2363" fmla="*/ 0 w 1305814"/>
                <a:gd name="connsiteY15-2364" fmla="*/ 972364 h 1423589"/>
                <a:gd name="connsiteX16-2365" fmla="*/ 2496 w 1305814"/>
                <a:gd name="connsiteY16-2366" fmla="*/ 463106 h 1423589"/>
                <a:gd name="connsiteX17-2367" fmla="*/ 2458 w 1305814"/>
                <a:gd name="connsiteY17-2368" fmla="*/ 429563 h 1423589"/>
                <a:gd name="connsiteX18-2369" fmla="*/ 75248 w 1305814"/>
                <a:gd name="connsiteY18-2370" fmla="*/ 303202 h 1423589"/>
                <a:gd name="connsiteX19-2371" fmla="*/ 106293 w 1305814"/>
                <a:gd name="connsiteY19-2372" fmla="*/ 282597 h 1423589"/>
                <a:gd name="connsiteX20-2373" fmla="*/ 541533 w 1305814"/>
                <a:gd name="connsiteY20-2374" fmla="*/ 38110 h 1423589"/>
                <a:gd name="connsiteX21-2375" fmla="*/ 653528 w 1305814"/>
                <a:gd name="connsiteY21-2376" fmla="*/ 0 h 142358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</a:cxnLst>
              <a:rect l="l" t="t" r="r" b="b"/>
              <a:pathLst>
                <a:path w="1305814" h="1423589">
                  <a:moveTo>
                    <a:pt x="653528" y="0"/>
                  </a:moveTo>
                  <a:cubicBezTo>
                    <a:pt x="684553" y="-1"/>
                    <a:pt x="736057" y="24011"/>
                    <a:pt x="757287" y="32444"/>
                  </a:cubicBezTo>
                  <a:lnTo>
                    <a:pt x="1206876" y="284945"/>
                  </a:lnTo>
                  <a:cubicBezTo>
                    <a:pt x="1213399" y="291230"/>
                    <a:pt x="1233090" y="301119"/>
                    <a:pt x="1237706" y="306775"/>
                  </a:cubicBezTo>
                  <a:cubicBezTo>
                    <a:pt x="1285405" y="341141"/>
                    <a:pt x="1301367" y="360355"/>
                    <a:pt x="1304420" y="434263"/>
                  </a:cubicBezTo>
                  <a:cubicBezTo>
                    <a:pt x="1306256" y="435452"/>
                    <a:pt x="1303756" y="518852"/>
                    <a:pt x="1305806" y="519922"/>
                  </a:cubicBezTo>
                  <a:cubicBezTo>
                    <a:pt x="1306028" y="563787"/>
                    <a:pt x="1301771" y="907207"/>
                    <a:pt x="1301746" y="953747"/>
                  </a:cubicBezTo>
                  <a:cubicBezTo>
                    <a:pt x="1301579" y="970833"/>
                    <a:pt x="1302766" y="986564"/>
                    <a:pt x="1302599" y="1003650"/>
                  </a:cubicBezTo>
                  <a:cubicBezTo>
                    <a:pt x="1298075" y="1097264"/>
                    <a:pt x="1299308" y="1117497"/>
                    <a:pt x="1227376" y="1152027"/>
                  </a:cubicBezTo>
                  <a:cubicBezTo>
                    <a:pt x="1229069" y="1151612"/>
                    <a:pt x="1262992" y="1133636"/>
                    <a:pt x="1174235" y="1184756"/>
                  </a:cubicBezTo>
                  <a:cubicBezTo>
                    <a:pt x="1102911" y="1225835"/>
                    <a:pt x="986013" y="1283805"/>
                    <a:pt x="792288" y="1385653"/>
                  </a:cubicBezTo>
                  <a:cubicBezTo>
                    <a:pt x="702978" y="1424034"/>
                    <a:pt x="634560" y="1449454"/>
                    <a:pt x="502818" y="1379955"/>
                  </a:cubicBezTo>
                  <a:cubicBezTo>
                    <a:pt x="358670" y="1301859"/>
                    <a:pt x="241278" y="1242506"/>
                    <a:pt x="94302" y="1158755"/>
                  </a:cubicBezTo>
                  <a:cubicBezTo>
                    <a:pt x="64301" y="1138833"/>
                    <a:pt x="61069" y="1137739"/>
                    <a:pt x="39429" y="1117635"/>
                  </a:cubicBezTo>
                  <a:cubicBezTo>
                    <a:pt x="9399" y="1091481"/>
                    <a:pt x="81" y="1056313"/>
                    <a:pt x="667" y="999105"/>
                  </a:cubicBezTo>
                  <a:cubicBezTo>
                    <a:pt x="445" y="990191"/>
                    <a:pt x="222" y="981278"/>
                    <a:pt x="0" y="972364"/>
                  </a:cubicBezTo>
                  <a:lnTo>
                    <a:pt x="2496" y="463106"/>
                  </a:lnTo>
                  <a:cubicBezTo>
                    <a:pt x="2483" y="451925"/>
                    <a:pt x="2471" y="440744"/>
                    <a:pt x="2458" y="429563"/>
                  </a:cubicBezTo>
                  <a:cubicBezTo>
                    <a:pt x="2770" y="365277"/>
                    <a:pt x="14732" y="348090"/>
                    <a:pt x="75248" y="303202"/>
                  </a:cubicBezTo>
                  <a:lnTo>
                    <a:pt x="106293" y="282597"/>
                  </a:lnTo>
                  <a:lnTo>
                    <a:pt x="541533" y="38110"/>
                  </a:lnTo>
                  <a:cubicBezTo>
                    <a:pt x="582751" y="12487"/>
                    <a:pt x="613897" y="0"/>
                    <a:pt x="653528" y="0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endParaRPr>
            </a:p>
          </p:txBody>
        </p:sp>
        <p:sp>
          <p:nvSpPr>
            <p:cNvPr id="29" name="KSO_Shape"/>
            <p:cNvSpPr/>
            <p:nvPr/>
          </p:nvSpPr>
          <p:spPr bwMode="auto">
            <a:xfrm>
              <a:off x="999253" y="289574"/>
              <a:ext cx="360000" cy="360000"/>
            </a:xfrm>
            <a:custGeom>
              <a:avLst/>
              <a:gdLst>
                <a:gd name="T0" fmla="*/ 346433 w 5026"/>
                <a:gd name="T1" fmla="*/ 0 h 5027"/>
                <a:gd name="T2" fmla="*/ 293748 w 5026"/>
                <a:gd name="T3" fmla="*/ 4164 h 5027"/>
                <a:gd name="T4" fmla="*/ 243337 w 5026"/>
                <a:gd name="T5" fmla="*/ 15897 h 5027"/>
                <a:gd name="T6" fmla="*/ 196337 w 5026"/>
                <a:gd name="T7" fmla="*/ 34065 h 5027"/>
                <a:gd name="T8" fmla="*/ 153128 w 5026"/>
                <a:gd name="T9" fmla="*/ 59046 h 5027"/>
                <a:gd name="T10" fmla="*/ 113709 w 5026"/>
                <a:gd name="T11" fmla="*/ 90083 h 5027"/>
                <a:gd name="T12" fmla="*/ 79217 w 5026"/>
                <a:gd name="T13" fmla="*/ 126041 h 5027"/>
                <a:gd name="T14" fmla="*/ 50411 w 5026"/>
                <a:gd name="T15" fmla="*/ 166541 h 5027"/>
                <a:gd name="T16" fmla="*/ 27290 w 5026"/>
                <a:gd name="T17" fmla="*/ 211204 h 5027"/>
                <a:gd name="T18" fmla="*/ 10992 w 5026"/>
                <a:gd name="T19" fmla="*/ 259652 h 5027"/>
                <a:gd name="T20" fmla="*/ 1895 w 5026"/>
                <a:gd name="T21" fmla="*/ 310750 h 5027"/>
                <a:gd name="T22" fmla="*/ 0 w 5026"/>
                <a:gd name="T23" fmla="*/ 1556777 h 5027"/>
                <a:gd name="T24" fmla="*/ 1895 w 5026"/>
                <a:gd name="T25" fmla="*/ 1591978 h 5027"/>
                <a:gd name="T26" fmla="*/ 10992 w 5026"/>
                <a:gd name="T27" fmla="*/ 1643076 h 5027"/>
                <a:gd name="T28" fmla="*/ 27290 w 5026"/>
                <a:gd name="T29" fmla="*/ 1691524 h 5027"/>
                <a:gd name="T30" fmla="*/ 50411 w 5026"/>
                <a:gd name="T31" fmla="*/ 1736566 h 5027"/>
                <a:gd name="T32" fmla="*/ 79217 w 5026"/>
                <a:gd name="T33" fmla="*/ 1777065 h 5027"/>
                <a:gd name="T34" fmla="*/ 113709 w 5026"/>
                <a:gd name="T35" fmla="*/ 1812645 h 5027"/>
                <a:gd name="T36" fmla="*/ 153128 w 5026"/>
                <a:gd name="T37" fmla="*/ 1843682 h 5027"/>
                <a:gd name="T38" fmla="*/ 196337 w 5026"/>
                <a:gd name="T39" fmla="*/ 1868663 h 5027"/>
                <a:gd name="T40" fmla="*/ 243337 w 5026"/>
                <a:gd name="T41" fmla="*/ 1887209 h 5027"/>
                <a:gd name="T42" fmla="*/ 293748 w 5026"/>
                <a:gd name="T43" fmla="*/ 1898564 h 5027"/>
                <a:gd name="T44" fmla="*/ 346433 w 5026"/>
                <a:gd name="T45" fmla="*/ 1902728 h 5027"/>
                <a:gd name="T46" fmla="*/ 1576761 w 5026"/>
                <a:gd name="T47" fmla="*/ 1901971 h 5027"/>
                <a:gd name="T48" fmla="*/ 1628688 w 5026"/>
                <a:gd name="T49" fmla="*/ 1895536 h 5027"/>
                <a:gd name="T50" fmla="*/ 1677962 w 5026"/>
                <a:gd name="T51" fmla="*/ 1881532 h 5027"/>
                <a:gd name="T52" fmla="*/ 1723824 w 5026"/>
                <a:gd name="T53" fmla="*/ 1861093 h 5027"/>
                <a:gd name="T54" fmla="*/ 1766275 w 5026"/>
                <a:gd name="T55" fmla="*/ 1834219 h 5027"/>
                <a:gd name="T56" fmla="*/ 1803799 w 5026"/>
                <a:gd name="T57" fmla="*/ 1801290 h 5027"/>
                <a:gd name="T58" fmla="*/ 1836396 w 5026"/>
                <a:gd name="T59" fmla="*/ 1763818 h 5027"/>
                <a:gd name="T60" fmla="*/ 1863686 w 5026"/>
                <a:gd name="T61" fmla="*/ 1721426 h 5027"/>
                <a:gd name="T62" fmla="*/ 1884153 w 5026"/>
                <a:gd name="T63" fmla="*/ 1675627 h 5027"/>
                <a:gd name="T64" fmla="*/ 1898177 w 5026"/>
                <a:gd name="T65" fmla="*/ 1626422 h 5027"/>
                <a:gd name="T66" fmla="*/ 1904621 w 5026"/>
                <a:gd name="T67" fmla="*/ 1574567 h 5027"/>
                <a:gd name="T68" fmla="*/ 1905000 w 5026"/>
                <a:gd name="T69" fmla="*/ 345951 h 5027"/>
                <a:gd name="T70" fmla="*/ 1901210 w 5026"/>
                <a:gd name="T71" fmla="*/ 293339 h 5027"/>
                <a:gd name="T72" fmla="*/ 1889839 w 5026"/>
                <a:gd name="T73" fmla="*/ 242998 h 5027"/>
                <a:gd name="T74" fmla="*/ 1870887 w 5026"/>
                <a:gd name="T75" fmla="*/ 196064 h 5027"/>
                <a:gd name="T76" fmla="*/ 1846250 w 5026"/>
                <a:gd name="T77" fmla="*/ 152915 h 5027"/>
                <a:gd name="T78" fmla="*/ 1815170 w 5026"/>
                <a:gd name="T79" fmla="*/ 113551 h 5027"/>
                <a:gd name="T80" fmla="*/ 1779162 w 5026"/>
                <a:gd name="T81" fmla="*/ 79107 h 5027"/>
                <a:gd name="T82" fmla="*/ 1738606 w 5026"/>
                <a:gd name="T83" fmla="*/ 50341 h 5027"/>
                <a:gd name="T84" fmla="*/ 1693881 w 5026"/>
                <a:gd name="T85" fmla="*/ 27252 h 5027"/>
                <a:gd name="T86" fmla="*/ 1645744 w 5026"/>
                <a:gd name="T87" fmla="*/ 10977 h 5027"/>
                <a:gd name="T88" fmla="*/ 1594196 w 5026"/>
                <a:gd name="T89" fmla="*/ 1893 h 5027"/>
                <a:gd name="T90" fmla="*/ 1559326 w 5026"/>
                <a:gd name="T91" fmla="*/ 1124529 h 5027"/>
                <a:gd name="T92" fmla="*/ 779663 w 5026"/>
                <a:gd name="T93" fmla="*/ 1557156 h 5027"/>
                <a:gd name="T94" fmla="*/ 346433 w 5026"/>
                <a:gd name="T95" fmla="*/ 778578 h 5027"/>
                <a:gd name="T96" fmla="*/ 1126095 w 5026"/>
                <a:gd name="T97" fmla="*/ 345951 h 5027"/>
                <a:gd name="T98" fmla="*/ 1559326 w 5026"/>
                <a:gd name="T99" fmla="*/ 1124529 h 502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026" h="5027">
                  <a:moveTo>
                    <a:pt x="4113" y="0"/>
                  </a:moveTo>
                  <a:lnTo>
                    <a:pt x="914" y="0"/>
                  </a:lnTo>
                  <a:lnTo>
                    <a:pt x="867" y="1"/>
                  </a:lnTo>
                  <a:lnTo>
                    <a:pt x="821" y="5"/>
                  </a:lnTo>
                  <a:lnTo>
                    <a:pt x="775" y="11"/>
                  </a:lnTo>
                  <a:lnTo>
                    <a:pt x="730" y="19"/>
                  </a:lnTo>
                  <a:lnTo>
                    <a:pt x="686" y="29"/>
                  </a:lnTo>
                  <a:lnTo>
                    <a:pt x="642" y="42"/>
                  </a:lnTo>
                  <a:lnTo>
                    <a:pt x="599" y="56"/>
                  </a:lnTo>
                  <a:lnTo>
                    <a:pt x="558" y="72"/>
                  </a:lnTo>
                  <a:lnTo>
                    <a:pt x="518" y="90"/>
                  </a:lnTo>
                  <a:lnTo>
                    <a:pt x="478" y="111"/>
                  </a:lnTo>
                  <a:lnTo>
                    <a:pt x="440" y="133"/>
                  </a:lnTo>
                  <a:lnTo>
                    <a:pt x="404" y="156"/>
                  </a:lnTo>
                  <a:lnTo>
                    <a:pt x="368" y="182"/>
                  </a:lnTo>
                  <a:lnTo>
                    <a:pt x="333" y="209"/>
                  </a:lnTo>
                  <a:lnTo>
                    <a:pt x="300" y="238"/>
                  </a:lnTo>
                  <a:lnTo>
                    <a:pt x="268" y="268"/>
                  </a:lnTo>
                  <a:lnTo>
                    <a:pt x="238" y="300"/>
                  </a:lnTo>
                  <a:lnTo>
                    <a:pt x="209" y="333"/>
                  </a:lnTo>
                  <a:lnTo>
                    <a:pt x="181" y="368"/>
                  </a:lnTo>
                  <a:lnTo>
                    <a:pt x="156" y="404"/>
                  </a:lnTo>
                  <a:lnTo>
                    <a:pt x="133" y="440"/>
                  </a:lnTo>
                  <a:lnTo>
                    <a:pt x="111" y="478"/>
                  </a:lnTo>
                  <a:lnTo>
                    <a:pt x="90" y="518"/>
                  </a:lnTo>
                  <a:lnTo>
                    <a:pt x="72" y="558"/>
                  </a:lnTo>
                  <a:lnTo>
                    <a:pt x="56" y="599"/>
                  </a:lnTo>
                  <a:lnTo>
                    <a:pt x="42" y="642"/>
                  </a:lnTo>
                  <a:lnTo>
                    <a:pt x="29" y="686"/>
                  </a:lnTo>
                  <a:lnTo>
                    <a:pt x="19" y="730"/>
                  </a:lnTo>
                  <a:lnTo>
                    <a:pt x="11" y="775"/>
                  </a:lnTo>
                  <a:lnTo>
                    <a:pt x="5" y="821"/>
                  </a:lnTo>
                  <a:lnTo>
                    <a:pt x="1" y="867"/>
                  </a:lnTo>
                  <a:lnTo>
                    <a:pt x="0" y="914"/>
                  </a:lnTo>
                  <a:lnTo>
                    <a:pt x="0" y="4113"/>
                  </a:lnTo>
                  <a:lnTo>
                    <a:pt x="1" y="4160"/>
                  </a:lnTo>
                  <a:lnTo>
                    <a:pt x="5" y="4206"/>
                  </a:lnTo>
                  <a:lnTo>
                    <a:pt x="11" y="4252"/>
                  </a:lnTo>
                  <a:lnTo>
                    <a:pt x="19" y="4297"/>
                  </a:lnTo>
                  <a:lnTo>
                    <a:pt x="29" y="4341"/>
                  </a:lnTo>
                  <a:lnTo>
                    <a:pt x="42" y="4385"/>
                  </a:lnTo>
                  <a:lnTo>
                    <a:pt x="56" y="4427"/>
                  </a:lnTo>
                  <a:lnTo>
                    <a:pt x="72" y="4469"/>
                  </a:lnTo>
                  <a:lnTo>
                    <a:pt x="90" y="4509"/>
                  </a:lnTo>
                  <a:lnTo>
                    <a:pt x="111" y="4548"/>
                  </a:lnTo>
                  <a:lnTo>
                    <a:pt x="133" y="4588"/>
                  </a:lnTo>
                  <a:lnTo>
                    <a:pt x="156" y="4624"/>
                  </a:lnTo>
                  <a:lnTo>
                    <a:pt x="181" y="4660"/>
                  </a:lnTo>
                  <a:lnTo>
                    <a:pt x="209" y="4695"/>
                  </a:lnTo>
                  <a:lnTo>
                    <a:pt x="238" y="4728"/>
                  </a:lnTo>
                  <a:lnTo>
                    <a:pt x="268" y="4759"/>
                  </a:lnTo>
                  <a:lnTo>
                    <a:pt x="300" y="4789"/>
                  </a:lnTo>
                  <a:lnTo>
                    <a:pt x="333" y="4818"/>
                  </a:lnTo>
                  <a:lnTo>
                    <a:pt x="368" y="4846"/>
                  </a:lnTo>
                  <a:lnTo>
                    <a:pt x="404" y="4871"/>
                  </a:lnTo>
                  <a:lnTo>
                    <a:pt x="440" y="4895"/>
                  </a:lnTo>
                  <a:lnTo>
                    <a:pt x="478" y="4917"/>
                  </a:lnTo>
                  <a:lnTo>
                    <a:pt x="518" y="4937"/>
                  </a:lnTo>
                  <a:lnTo>
                    <a:pt x="558" y="4955"/>
                  </a:lnTo>
                  <a:lnTo>
                    <a:pt x="599" y="4971"/>
                  </a:lnTo>
                  <a:lnTo>
                    <a:pt x="642" y="4986"/>
                  </a:lnTo>
                  <a:lnTo>
                    <a:pt x="686" y="4999"/>
                  </a:lnTo>
                  <a:lnTo>
                    <a:pt x="730" y="5008"/>
                  </a:lnTo>
                  <a:lnTo>
                    <a:pt x="775" y="5016"/>
                  </a:lnTo>
                  <a:lnTo>
                    <a:pt x="821" y="5022"/>
                  </a:lnTo>
                  <a:lnTo>
                    <a:pt x="867" y="5025"/>
                  </a:lnTo>
                  <a:lnTo>
                    <a:pt x="914" y="5027"/>
                  </a:lnTo>
                  <a:lnTo>
                    <a:pt x="4113" y="5027"/>
                  </a:lnTo>
                  <a:lnTo>
                    <a:pt x="4160" y="5025"/>
                  </a:lnTo>
                  <a:lnTo>
                    <a:pt x="4206" y="5022"/>
                  </a:lnTo>
                  <a:lnTo>
                    <a:pt x="4252" y="5016"/>
                  </a:lnTo>
                  <a:lnTo>
                    <a:pt x="4297" y="5008"/>
                  </a:lnTo>
                  <a:lnTo>
                    <a:pt x="4342" y="4999"/>
                  </a:lnTo>
                  <a:lnTo>
                    <a:pt x="4384" y="4986"/>
                  </a:lnTo>
                  <a:lnTo>
                    <a:pt x="4427" y="4971"/>
                  </a:lnTo>
                  <a:lnTo>
                    <a:pt x="4469" y="4955"/>
                  </a:lnTo>
                  <a:lnTo>
                    <a:pt x="4509" y="4937"/>
                  </a:lnTo>
                  <a:lnTo>
                    <a:pt x="4548" y="4917"/>
                  </a:lnTo>
                  <a:lnTo>
                    <a:pt x="4587" y="4895"/>
                  </a:lnTo>
                  <a:lnTo>
                    <a:pt x="4624" y="4871"/>
                  </a:lnTo>
                  <a:lnTo>
                    <a:pt x="4660" y="4846"/>
                  </a:lnTo>
                  <a:lnTo>
                    <a:pt x="4694" y="4818"/>
                  </a:lnTo>
                  <a:lnTo>
                    <a:pt x="4728" y="4789"/>
                  </a:lnTo>
                  <a:lnTo>
                    <a:pt x="4759" y="4759"/>
                  </a:lnTo>
                  <a:lnTo>
                    <a:pt x="4789" y="4728"/>
                  </a:lnTo>
                  <a:lnTo>
                    <a:pt x="4818" y="4695"/>
                  </a:lnTo>
                  <a:lnTo>
                    <a:pt x="4845" y="4660"/>
                  </a:lnTo>
                  <a:lnTo>
                    <a:pt x="4871" y="4624"/>
                  </a:lnTo>
                  <a:lnTo>
                    <a:pt x="4895" y="4588"/>
                  </a:lnTo>
                  <a:lnTo>
                    <a:pt x="4917" y="4548"/>
                  </a:lnTo>
                  <a:lnTo>
                    <a:pt x="4936" y="4509"/>
                  </a:lnTo>
                  <a:lnTo>
                    <a:pt x="4955" y="4469"/>
                  </a:lnTo>
                  <a:lnTo>
                    <a:pt x="4971" y="4427"/>
                  </a:lnTo>
                  <a:lnTo>
                    <a:pt x="4986" y="4385"/>
                  </a:lnTo>
                  <a:lnTo>
                    <a:pt x="4997" y="4341"/>
                  </a:lnTo>
                  <a:lnTo>
                    <a:pt x="5008" y="4297"/>
                  </a:lnTo>
                  <a:lnTo>
                    <a:pt x="5016" y="4252"/>
                  </a:lnTo>
                  <a:lnTo>
                    <a:pt x="5022" y="4206"/>
                  </a:lnTo>
                  <a:lnTo>
                    <a:pt x="5025" y="4160"/>
                  </a:lnTo>
                  <a:lnTo>
                    <a:pt x="5026" y="4113"/>
                  </a:lnTo>
                  <a:lnTo>
                    <a:pt x="5026" y="914"/>
                  </a:lnTo>
                  <a:lnTo>
                    <a:pt x="5025" y="867"/>
                  </a:lnTo>
                  <a:lnTo>
                    <a:pt x="5022" y="821"/>
                  </a:lnTo>
                  <a:lnTo>
                    <a:pt x="5016" y="775"/>
                  </a:lnTo>
                  <a:lnTo>
                    <a:pt x="5008" y="730"/>
                  </a:lnTo>
                  <a:lnTo>
                    <a:pt x="4997" y="686"/>
                  </a:lnTo>
                  <a:lnTo>
                    <a:pt x="4986" y="642"/>
                  </a:lnTo>
                  <a:lnTo>
                    <a:pt x="4971" y="599"/>
                  </a:lnTo>
                  <a:lnTo>
                    <a:pt x="4955" y="558"/>
                  </a:lnTo>
                  <a:lnTo>
                    <a:pt x="4936" y="518"/>
                  </a:lnTo>
                  <a:lnTo>
                    <a:pt x="4917" y="478"/>
                  </a:lnTo>
                  <a:lnTo>
                    <a:pt x="4895" y="440"/>
                  </a:lnTo>
                  <a:lnTo>
                    <a:pt x="4871" y="404"/>
                  </a:lnTo>
                  <a:lnTo>
                    <a:pt x="4845" y="368"/>
                  </a:lnTo>
                  <a:lnTo>
                    <a:pt x="4818" y="333"/>
                  </a:lnTo>
                  <a:lnTo>
                    <a:pt x="4789" y="300"/>
                  </a:lnTo>
                  <a:lnTo>
                    <a:pt x="4759" y="268"/>
                  </a:lnTo>
                  <a:lnTo>
                    <a:pt x="4728" y="238"/>
                  </a:lnTo>
                  <a:lnTo>
                    <a:pt x="4694" y="209"/>
                  </a:lnTo>
                  <a:lnTo>
                    <a:pt x="4660" y="182"/>
                  </a:lnTo>
                  <a:lnTo>
                    <a:pt x="4624" y="156"/>
                  </a:lnTo>
                  <a:lnTo>
                    <a:pt x="4587" y="133"/>
                  </a:lnTo>
                  <a:lnTo>
                    <a:pt x="4548" y="111"/>
                  </a:lnTo>
                  <a:lnTo>
                    <a:pt x="4509" y="90"/>
                  </a:lnTo>
                  <a:lnTo>
                    <a:pt x="4469" y="72"/>
                  </a:lnTo>
                  <a:lnTo>
                    <a:pt x="4427" y="56"/>
                  </a:lnTo>
                  <a:lnTo>
                    <a:pt x="4384" y="42"/>
                  </a:lnTo>
                  <a:lnTo>
                    <a:pt x="4342" y="29"/>
                  </a:lnTo>
                  <a:lnTo>
                    <a:pt x="4297" y="19"/>
                  </a:lnTo>
                  <a:lnTo>
                    <a:pt x="4252" y="11"/>
                  </a:lnTo>
                  <a:lnTo>
                    <a:pt x="4206" y="5"/>
                  </a:lnTo>
                  <a:lnTo>
                    <a:pt x="4160" y="1"/>
                  </a:lnTo>
                  <a:lnTo>
                    <a:pt x="4113" y="0"/>
                  </a:lnTo>
                  <a:close/>
                  <a:moveTo>
                    <a:pt x="4114" y="2971"/>
                  </a:moveTo>
                  <a:lnTo>
                    <a:pt x="2971" y="2971"/>
                  </a:lnTo>
                  <a:lnTo>
                    <a:pt x="2971" y="4114"/>
                  </a:lnTo>
                  <a:lnTo>
                    <a:pt x="2057" y="4114"/>
                  </a:lnTo>
                  <a:lnTo>
                    <a:pt x="2057" y="2971"/>
                  </a:lnTo>
                  <a:lnTo>
                    <a:pt x="914" y="2971"/>
                  </a:lnTo>
                  <a:lnTo>
                    <a:pt x="914" y="2057"/>
                  </a:lnTo>
                  <a:lnTo>
                    <a:pt x="2057" y="2057"/>
                  </a:lnTo>
                  <a:lnTo>
                    <a:pt x="2057" y="914"/>
                  </a:lnTo>
                  <a:lnTo>
                    <a:pt x="2971" y="914"/>
                  </a:lnTo>
                  <a:lnTo>
                    <a:pt x="2971" y="2057"/>
                  </a:lnTo>
                  <a:lnTo>
                    <a:pt x="4114" y="2057"/>
                  </a:lnTo>
                  <a:lnTo>
                    <a:pt x="4114" y="29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2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10169C-2F55-4323-A4DA-4D3BE521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思考一下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1FBE0AF-ECD1-4D8A-8105-958D7F40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F102030-EB0D-4127-B58B-1D1D9FF03456}"/>
              </a:ext>
            </a:extLst>
          </p:cNvPr>
          <p:cNvSpPr txBox="1"/>
          <p:nvPr/>
        </p:nvSpPr>
        <p:spPr>
          <a:xfrm>
            <a:off x="137417" y="1923678"/>
            <a:ext cx="35531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sz="2800" b="1" dirty="0">
                <a:solidFill>
                  <a:srgbClr val="FF9900"/>
                </a:solidFill>
                <a:latin typeface="+mn-ea"/>
                <a:ea typeface="+mn-ea"/>
              </a:rPr>
              <a:t>确保住院病人</a:t>
            </a:r>
            <a:r>
              <a:rPr lang="zh-CN" altLang="en-US" sz="4400" b="1" dirty="0">
                <a:solidFill>
                  <a:srgbClr val="FF9900"/>
                </a:solidFill>
                <a:latin typeface="+mn-ea"/>
                <a:ea typeface="+mn-ea"/>
              </a:rPr>
              <a:t>安全</a:t>
            </a:r>
            <a:endParaRPr lang="en-US" altLang="zh-CN" sz="4400" b="1" dirty="0">
              <a:solidFill>
                <a:srgbClr val="FF9900"/>
              </a:solidFill>
              <a:latin typeface="+mn-ea"/>
              <a:ea typeface="+mn-ea"/>
            </a:endParaRPr>
          </a:p>
          <a:p>
            <a:pPr algn="r">
              <a:defRPr/>
            </a:pPr>
            <a:r>
              <a:rPr lang="zh-CN" altLang="en-US" sz="2800" b="1" dirty="0">
                <a:solidFill>
                  <a:srgbClr val="FF9900"/>
                </a:solidFill>
                <a:latin typeface="+mn-ea"/>
                <a:ea typeface="+mn-ea"/>
              </a:rPr>
              <a:t>需要关注什么？</a:t>
            </a:r>
          </a:p>
        </p:txBody>
      </p:sp>
      <p:pic>
        <p:nvPicPr>
          <p:cNvPr id="5" name="图片 6" descr="手机屏幕截图&#10;&#10;描述已自动生成">
            <a:extLst>
              <a:ext uri="{FF2B5EF4-FFF2-40B4-BE49-F238E27FC236}">
                <a16:creationId xmlns:a16="http://schemas.microsoft.com/office/drawing/2014/main" id="{D568C070-D918-4E69-8441-5AC6D70F5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80" y="843558"/>
            <a:ext cx="537741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7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28650" y="465294"/>
            <a:ext cx="1711102" cy="4128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zh-CN" altLang="en-US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第六节</a:t>
            </a:r>
            <a:br>
              <a:rPr lang="en-US" altLang="zh-CN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zh-CN" altLang="en-US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br>
              <a:rPr lang="en-US" altLang="zh-CN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zh-CN" altLang="en-US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安   全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矩形: 对角圆角 1">
            <a:extLst>
              <a:ext uri="{FF2B5EF4-FFF2-40B4-BE49-F238E27FC236}">
                <a16:creationId xmlns:a16="http://schemas.microsoft.com/office/drawing/2014/main" id="{3715EF06-2D7D-490B-AA73-90B30FA6C4BA}"/>
              </a:ext>
            </a:extLst>
          </p:cNvPr>
          <p:cNvSpPr/>
          <p:nvPr/>
        </p:nvSpPr>
        <p:spPr>
          <a:xfrm>
            <a:off x="2339752" y="894752"/>
            <a:ext cx="6192688" cy="720080"/>
          </a:xfrm>
          <a:prstGeom prst="round2Diag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一、概述</a:t>
            </a:r>
            <a:r>
              <a:rPr lang="zh-CN" altLang="en-US" sz="2000" b="1" dirty="0">
                <a:latin typeface="+mn-ea"/>
              </a:rPr>
              <a:t>（概念、发展、影响因素）</a:t>
            </a:r>
          </a:p>
        </p:txBody>
      </p:sp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F623FCDE-231A-42A2-83B4-811BC4F7AF6F}"/>
              </a:ext>
            </a:extLst>
          </p:cNvPr>
          <p:cNvSpPr/>
          <p:nvPr/>
        </p:nvSpPr>
        <p:spPr>
          <a:xfrm>
            <a:off x="2286783" y="2045180"/>
            <a:ext cx="6192688" cy="720080"/>
          </a:xfrm>
          <a:prstGeom prst="round2Diag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二、病人安全的评估与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防护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9" name="矩形: 对角圆角 8">
            <a:extLst>
              <a:ext uri="{FF2B5EF4-FFF2-40B4-BE49-F238E27FC236}">
                <a16:creationId xmlns:a16="http://schemas.microsoft.com/office/drawing/2014/main" id="{ADE43A9D-EF76-4E23-9699-34D2E37FB775}"/>
              </a:ext>
            </a:extLst>
          </p:cNvPr>
          <p:cNvSpPr/>
          <p:nvPr/>
        </p:nvSpPr>
        <p:spPr>
          <a:xfrm>
            <a:off x="2267744" y="3168629"/>
            <a:ext cx="6192688" cy="720080"/>
          </a:xfrm>
          <a:prstGeom prst="round2Diag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三、保护用具的运用</a:t>
            </a:r>
            <a:r>
              <a:rPr lang="zh-CN" altLang="en-US" sz="2400" b="1" dirty="0">
                <a:latin typeface="+mn-ea"/>
              </a:rPr>
              <a:t>（</a:t>
            </a:r>
            <a:r>
              <a:rPr lang="zh-CN" altLang="en-US" sz="2000" b="1" dirty="0">
                <a:latin typeface="+mn-ea"/>
              </a:rPr>
              <a:t>范围、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原则</a:t>
            </a:r>
            <a:r>
              <a:rPr lang="zh-CN" altLang="en-US" sz="2000" b="1" dirty="0">
                <a:latin typeface="+mn-ea"/>
              </a:rPr>
              <a:t>、方法）</a:t>
            </a:r>
          </a:p>
        </p:txBody>
      </p:sp>
      <p:sp>
        <p:nvSpPr>
          <p:cNvPr id="10" name="矩形: 对角圆角 9">
            <a:extLst>
              <a:ext uri="{FF2B5EF4-FFF2-40B4-BE49-F238E27FC236}">
                <a16:creationId xmlns:a16="http://schemas.microsoft.com/office/drawing/2014/main" id="{667B276D-61F6-40A3-A40A-804126D2F595}"/>
              </a:ext>
            </a:extLst>
          </p:cNvPr>
          <p:cNvSpPr/>
          <p:nvPr/>
        </p:nvSpPr>
        <p:spPr>
          <a:xfrm>
            <a:off x="2286783" y="4184104"/>
            <a:ext cx="6192688" cy="720080"/>
          </a:xfrm>
          <a:prstGeom prst="round2DiagRect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四、辅助器的使用</a:t>
            </a:r>
            <a:r>
              <a:rPr lang="zh-CN" altLang="en-US" sz="2400" b="1" dirty="0">
                <a:latin typeface="+mn-ea"/>
              </a:rPr>
              <a:t>（</a:t>
            </a:r>
            <a:r>
              <a:rPr lang="zh-CN" altLang="en-US" sz="2000" b="1" dirty="0">
                <a:latin typeface="+mn-ea"/>
              </a:rPr>
              <a:t>腋杖、手杖、助行器）</a:t>
            </a:r>
          </a:p>
        </p:txBody>
      </p:sp>
    </p:spTree>
    <p:extLst>
      <p:ext uri="{BB962C8B-B14F-4D97-AF65-F5344CB8AC3E}">
        <p14:creationId xmlns:p14="http://schemas.microsoft.com/office/powerpoint/2010/main" val="123671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学习目标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6419" y="1188472"/>
            <a:ext cx="51475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掌握</a:t>
            </a:r>
            <a:r>
              <a:rPr lang="zh-CN" altLang="en-US" sz="2400" b="1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医院常见安全意外的防护措施</a:t>
            </a:r>
            <a:endParaRPr kumimoji="0" lang="zh-CN" altLang="en-US" sz="2400" b="1" i="0" u="none" strike="noStrike" kern="1200" cap="none" spc="0" normalizeH="0" baseline="0" noProof="0" dirty="0">
              <a:ln w="0"/>
              <a:solidFill>
                <a:srgbClr val="0065B0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7456" y="1900318"/>
            <a:ext cx="4532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p"/>
              <a:defRPr/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正确为病人选择、使用保护具</a:t>
            </a:r>
          </a:p>
        </p:txBody>
      </p:sp>
      <p:sp>
        <p:nvSpPr>
          <p:cNvPr id="7" name="矩形 6"/>
          <p:cNvSpPr/>
          <p:nvPr/>
        </p:nvSpPr>
        <p:spPr>
          <a:xfrm>
            <a:off x="727456" y="2571750"/>
            <a:ext cx="3608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b="1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使用保护具的注意事项</a:t>
            </a:r>
            <a:endParaRPr kumimoji="0" lang="zh-CN" altLang="en-US" sz="2400" b="1" i="0" u="none" strike="noStrike" kern="1200" cap="none" spc="0" normalizeH="0" baseline="0" noProof="0" dirty="0">
              <a:ln w="0"/>
              <a:solidFill>
                <a:srgbClr val="0065B0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27456" y="3188259"/>
            <a:ext cx="422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b="1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熟悉安全</a:t>
            </a:r>
            <a:r>
              <a:rPr lang="zh-CN" altLang="en-US" sz="2400" b="1" noProof="0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的概念及影响因素</a:t>
            </a:r>
            <a:endParaRPr kumimoji="0" lang="zh-CN" altLang="en-US" sz="2400" b="1" i="0" u="none" strike="noStrike" kern="1200" cap="none" spc="0" normalizeH="0" baseline="0" noProof="0" dirty="0">
              <a:ln w="0"/>
              <a:solidFill>
                <a:srgbClr val="0065B0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爆炸形: 8 pt  8"/>
          <p:cNvSpPr/>
          <p:nvPr/>
        </p:nvSpPr>
        <p:spPr>
          <a:xfrm>
            <a:off x="6156176" y="1254050"/>
            <a:ext cx="432048" cy="330507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906778"/>
            <a:ext cx="457240" cy="3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8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46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E398F43-0404-477F-AED4-01A30F7C41F4}"/>
              </a:ext>
            </a:extLst>
          </p:cNvPr>
          <p:cNvGrpSpPr/>
          <p:nvPr/>
        </p:nvGrpSpPr>
        <p:grpSpPr>
          <a:xfrm>
            <a:off x="1835696" y="1347614"/>
            <a:ext cx="4878730" cy="2905867"/>
            <a:chOff x="1872736" y="2067694"/>
            <a:chExt cx="4878730" cy="2905867"/>
          </a:xfrm>
        </p:grpSpPr>
        <p:sp>
          <p:nvSpPr>
            <p:cNvPr id="4" name="六边形 3">
              <a:extLst>
                <a:ext uri="{FF2B5EF4-FFF2-40B4-BE49-F238E27FC236}">
                  <a16:creationId xmlns:a16="http://schemas.microsoft.com/office/drawing/2014/main" id="{097D7AF9-188D-47FE-98FA-DC896F38F0D2}"/>
                </a:ext>
              </a:extLst>
            </p:cNvPr>
            <p:cNvSpPr/>
            <p:nvPr/>
          </p:nvSpPr>
          <p:spPr>
            <a:xfrm>
              <a:off x="3563888" y="2067694"/>
              <a:ext cx="1512168" cy="129614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/>
                <a:t>安全</a:t>
              </a:r>
            </a:p>
          </p:txBody>
        </p:sp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87727792-45D3-40C3-AA19-7B4F4ABDA5C0}"/>
                </a:ext>
              </a:extLst>
            </p:cNvPr>
            <p:cNvSpPr/>
            <p:nvPr/>
          </p:nvSpPr>
          <p:spPr>
            <a:xfrm>
              <a:off x="1872736" y="2643758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概念</a:t>
              </a:r>
            </a:p>
          </p:txBody>
        </p:sp>
        <p:sp>
          <p:nvSpPr>
            <p:cNvPr id="9" name="六边形 8">
              <a:extLst>
                <a:ext uri="{FF2B5EF4-FFF2-40B4-BE49-F238E27FC236}">
                  <a16:creationId xmlns:a16="http://schemas.microsoft.com/office/drawing/2014/main" id="{6A25E665-E31D-4338-9C06-08DE4E0686D6}"/>
                </a:ext>
              </a:extLst>
            </p:cNvPr>
            <p:cNvSpPr/>
            <p:nvPr/>
          </p:nvSpPr>
          <p:spPr>
            <a:xfrm>
              <a:off x="3687433" y="3677417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因素</a:t>
              </a:r>
            </a:p>
          </p:txBody>
        </p:sp>
        <p:sp>
          <p:nvSpPr>
            <p:cNvPr id="10" name="六边形 9">
              <a:extLst>
                <a:ext uri="{FF2B5EF4-FFF2-40B4-BE49-F238E27FC236}">
                  <a16:creationId xmlns:a16="http://schemas.microsoft.com/office/drawing/2014/main" id="{8D02A851-FF6C-4FEC-8A3F-393FCF2DD892}"/>
                </a:ext>
              </a:extLst>
            </p:cNvPr>
            <p:cNvSpPr/>
            <p:nvPr/>
          </p:nvSpPr>
          <p:spPr>
            <a:xfrm>
              <a:off x="5239298" y="2559675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发展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189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47</a:t>
            </a:fld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33448E2-759A-454B-9893-F2BA93994863}"/>
              </a:ext>
            </a:extLst>
          </p:cNvPr>
          <p:cNvGrpSpPr/>
          <p:nvPr/>
        </p:nvGrpSpPr>
        <p:grpSpPr>
          <a:xfrm>
            <a:off x="1221579" y="1419622"/>
            <a:ext cx="1905000" cy="584775"/>
            <a:chOff x="1295400" y="1592263"/>
            <a:chExt cx="1905000" cy="584775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E6897484-2D6F-4CC9-8AE2-577C8D5C9A95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5517E84A-818F-483C-941F-04FBA5FBC883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A7714D1-4D82-42B1-87D6-69D5142C05EA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3200" b="1" kern="0" dirty="0">
                  <a:solidFill>
                    <a:srgbClr val="003399">
                      <a:lumMod val="50000"/>
                    </a:srgbClr>
                  </a:solidFill>
                  <a:latin typeface="微软雅黑" panose="020B0503020204020204" pitchFamily="34" charset="-122"/>
                </a:rPr>
                <a:t>定义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3399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</p:grpSp>
      <p:sp>
        <p:nvSpPr>
          <p:cNvPr id="16" name="Rectangle 9">
            <a:extLst>
              <a:ext uri="{FF2B5EF4-FFF2-40B4-BE49-F238E27FC236}">
                <a16:creationId xmlns:a16="http://schemas.microsoft.com/office/drawing/2014/main" id="{6C1BC571-6663-4988-9F2F-8810B8B48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635646"/>
            <a:ext cx="8676227" cy="38242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14300" marR="0" lvl="0" indent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      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病人安全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是将卫生保健相关的不必要伤害减少到可以接受的最低程度的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</a:rPr>
              <a:t>风险控制过程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。</a:t>
            </a:r>
            <a:endParaRPr kumimoji="0" lang="en-US" altLang="zh-CN" sz="2800" b="1" i="0" u="none" strike="noStrike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</a:endParaRPr>
          </a:p>
          <a:p>
            <a:pPr marL="114300" marR="0" lvl="0" indent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None/>
              <a:tabLst/>
              <a:defRPr/>
            </a:pPr>
            <a:r>
              <a:rPr kumimoji="0" lang="en-US" altLang="zh-CN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                                       --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世界卫生组织</a:t>
            </a:r>
            <a:r>
              <a:rPr kumimoji="0" lang="zh-CN" altLang="en-US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en-US" altLang="zh-CN" sz="2800" b="1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rPr>
              <a:t>(WHO)</a:t>
            </a:r>
          </a:p>
          <a:p>
            <a:pPr marL="342900" marR="0" lvl="0" indent="-2286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zh-CN" sz="1500" b="1" i="0" u="none" strike="noStrike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51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344A4-3C60-4C13-A4A6-0A4DC2C78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什么是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zh-CN" altLang="en-US" sz="4000" b="1" dirty="0">
                <a:solidFill>
                  <a:schemeClr val="accent6">
                    <a:lumMod val="50000"/>
                  </a:schemeClr>
                </a:solidFill>
              </a:rPr>
              <a:t>患者安全</a:t>
            </a: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</a:rPr>
              <a:t>”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BBDDB9B-3D7F-44C4-A9FC-0C5BA82D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DDA5823-9581-4FD5-98AA-724CAF67E9BE}"/>
              </a:ext>
            </a:extLst>
          </p:cNvPr>
          <p:cNvSpPr txBox="1"/>
          <p:nvPr/>
        </p:nvSpPr>
        <p:spPr>
          <a:xfrm>
            <a:off x="611560" y="843558"/>
            <a:ext cx="8172908" cy="1655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zh-CN" altLang="en-US" dirty="0"/>
              <a:t>          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患者接受诊疗的过程中，通过采取系统性、预防性措施，降低医疗过程及医院环境中的各类风险，使患者在医院期间尽可能减少不必要的伤害，维护患者及整个医疗环境的安全状态。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9DDF57-F663-46BF-9350-4F655C5EFE0B}"/>
              </a:ext>
            </a:extLst>
          </p:cNvPr>
          <p:cNvSpPr txBox="1"/>
          <p:nvPr/>
        </p:nvSpPr>
        <p:spPr>
          <a:xfrm>
            <a:off x="5004048" y="293179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         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2019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年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9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17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日第一个世界患者安全日，国家卫生健康委员会将活动口号定为“人人参与患者安全”。</a:t>
            </a:r>
          </a:p>
        </p:txBody>
      </p:sp>
      <p:pic>
        <p:nvPicPr>
          <p:cNvPr id="8" name="图片 7" descr="图片包含 游戏机&#10;&#10;描述已自动生成">
            <a:extLst>
              <a:ext uri="{FF2B5EF4-FFF2-40B4-BE49-F238E27FC236}">
                <a16:creationId xmlns:a16="http://schemas.microsoft.com/office/drawing/2014/main" id="{B06C8774-98C1-4283-925B-38BE7BEBAA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CF3FB"/>
              </a:clrFrom>
              <a:clrTo>
                <a:srgbClr val="ECF3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48603"/>
            <a:ext cx="4543435" cy="21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9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手机屏幕截图&#10;&#10;描述已自动生成">
            <a:extLst>
              <a:ext uri="{FF2B5EF4-FFF2-40B4-BE49-F238E27FC236}">
                <a16:creationId xmlns:a16="http://schemas.microsoft.com/office/drawing/2014/main" id="{5558331D-981F-4C3C-8384-5450699145B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92546"/>
            <a:ext cx="8208912" cy="5544616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96F4D69-D46C-41E4-B1A1-BBEF1A9C5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49</a:t>
            </a:fld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0EEA3E5-ED3B-499F-AC8D-888ADA4246F1}"/>
              </a:ext>
            </a:extLst>
          </p:cNvPr>
          <p:cNvSpPr/>
          <p:nvPr/>
        </p:nvSpPr>
        <p:spPr>
          <a:xfrm>
            <a:off x="3855613" y="1437337"/>
            <a:ext cx="4680520" cy="1134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  <a:latin typeface="PingFang SC"/>
              </a:rPr>
              <a:t>         提高全球对患者安全的认识，并鼓励全球团结和行动。</a:t>
            </a:r>
            <a:endParaRPr lang="zh-CN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6" y="727337"/>
            <a:ext cx="7996658" cy="3686055"/>
          </a:xfrm>
          <a:custGeom>
            <a:avLst/>
            <a:gdLst>
              <a:gd name="connsiteX0" fmla="*/ 0 w 8064896"/>
              <a:gd name="connsiteY0" fmla="*/ 0 h 3672408"/>
              <a:gd name="connsiteX1" fmla="*/ 8064896 w 8064896"/>
              <a:gd name="connsiteY1" fmla="*/ 0 h 3672408"/>
              <a:gd name="connsiteX2" fmla="*/ 8064896 w 8064896"/>
              <a:gd name="connsiteY2" fmla="*/ 3672408 h 3672408"/>
              <a:gd name="connsiteX3" fmla="*/ 0 w 8064896"/>
              <a:gd name="connsiteY3" fmla="*/ 3672408 h 3672408"/>
              <a:gd name="connsiteX4" fmla="*/ 0 w 8064896"/>
              <a:gd name="connsiteY4" fmla="*/ 0 h 3672408"/>
              <a:gd name="connsiteX0-1" fmla="*/ 0 w 8064896"/>
              <a:gd name="connsiteY0-2" fmla="*/ 0 h 3672408"/>
              <a:gd name="connsiteX1-3" fmla="*/ 8010305 w 8064896"/>
              <a:gd name="connsiteY1-4" fmla="*/ 245659 h 3672408"/>
              <a:gd name="connsiteX2-5" fmla="*/ 8064896 w 8064896"/>
              <a:gd name="connsiteY2-6" fmla="*/ 3672408 h 3672408"/>
              <a:gd name="connsiteX3-7" fmla="*/ 0 w 8064896"/>
              <a:gd name="connsiteY3-8" fmla="*/ 3672408 h 3672408"/>
              <a:gd name="connsiteX4-9" fmla="*/ 0 w 8064896"/>
              <a:gd name="connsiteY4-10" fmla="*/ 0 h 3672408"/>
              <a:gd name="connsiteX0-11" fmla="*/ 0 w 8010305"/>
              <a:gd name="connsiteY0-12" fmla="*/ 0 h 3699703"/>
              <a:gd name="connsiteX1-13" fmla="*/ 8010305 w 8010305"/>
              <a:gd name="connsiteY1-14" fmla="*/ 245659 h 3699703"/>
              <a:gd name="connsiteX2-15" fmla="*/ 7573576 w 8010305"/>
              <a:gd name="connsiteY2-16" fmla="*/ 3699703 h 3699703"/>
              <a:gd name="connsiteX3-17" fmla="*/ 0 w 8010305"/>
              <a:gd name="connsiteY3-18" fmla="*/ 3672408 h 3699703"/>
              <a:gd name="connsiteX4-19" fmla="*/ 0 w 8010305"/>
              <a:gd name="connsiteY4-20" fmla="*/ 0 h 3699703"/>
              <a:gd name="connsiteX0-21" fmla="*/ 0 w 8010305"/>
              <a:gd name="connsiteY0-22" fmla="*/ 0 h 3699703"/>
              <a:gd name="connsiteX1-23" fmla="*/ 8010305 w 8010305"/>
              <a:gd name="connsiteY1-24" fmla="*/ 245659 h 3699703"/>
              <a:gd name="connsiteX2-25" fmla="*/ 7573576 w 8010305"/>
              <a:gd name="connsiteY2-26" fmla="*/ 3699703 h 3699703"/>
              <a:gd name="connsiteX3-27" fmla="*/ 750627 w 8010305"/>
              <a:gd name="connsiteY3-28" fmla="*/ 3672408 h 3699703"/>
              <a:gd name="connsiteX4-29" fmla="*/ 0 w 8010305"/>
              <a:gd name="connsiteY4-30" fmla="*/ 0 h 3699703"/>
              <a:gd name="connsiteX0-31" fmla="*/ 0 w 7996658"/>
              <a:gd name="connsiteY0-32" fmla="*/ 0 h 3686055"/>
              <a:gd name="connsiteX1-33" fmla="*/ 7996658 w 7996658"/>
              <a:gd name="connsiteY1-34" fmla="*/ 232011 h 3686055"/>
              <a:gd name="connsiteX2-35" fmla="*/ 7559929 w 7996658"/>
              <a:gd name="connsiteY2-36" fmla="*/ 3686055 h 3686055"/>
              <a:gd name="connsiteX3-37" fmla="*/ 736980 w 7996658"/>
              <a:gd name="connsiteY3-38" fmla="*/ 3658760 h 3686055"/>
              <a:gd name="connsiteX4-39" fmla="*/ 0 w 7996658"/>
              <a:gd name="connsiteY4-40" fmla="*/ 0 h 3686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996658" h="3686055">
                <a:moveTo>
                  <a:pt x="0" y="0"/>
                </a:moveTo>
                <a:lnTo>
                  <a:pt x="7996658" y="232011"/>
                </a:lnTo>
                <a:lnTo>
                  <a:pt x="7559929" y="3686055"/>
                </a:lnTo>
                <a:lnTo>
                  <a:pt x="736980" y="36587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000">
              <a:solidFill>
                <a:prstClr val="white"/>
              </a:solidFill>
              <a:latin typeface="Impact" panose="020B0806030902050204" pitchFamily="34" charset="0"/>
            </a:endParaRPr>
          </a:p>
        </p:txBody>
      </p:sp>
      <p:sp>
        <p:nvSpPr>
          <p:cNvPr id="9" name="MH_Other_4"/>
          <p:cNvSpPr/>
          <p:nvPr>
            <p:custDataLst>
              <p:tags r:id="rId1"/>
            </p:custDataLst>
          </p:nvPr>
        </p:nvSpPr>
        <p:spPr>
          <a:xfrm>
            <a:off x="3104544" y="758809"/>
            <a:ext cx="216000" cy="216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524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10" name="MH_Other_4"/>
          <p:cNvSpPr/>
          <p:nvPr>
            <p:custDataLst>
              <p:tags r:id="rId2"/>
            </p:custDataLst>
          </p:nvPr>
        </p:nvSpPr>
        <p:spPr>
          <a:xfrm>
            <a:off x="2960544" y="602590"/>
            <a:ext cx="144000" cy="144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 rot="21240000">
            <a:off x="4692887" y="98106"/>
            <a:ext cx="1728192" cy="1119531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152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21240000">
            <a:off x="6586693" y="199042"/>
            <a:ext cx="1728192" cy="1119531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152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 rot="21600000">
            <a:off x="2555776" y="1472975"/>
            <a:ext cx="5568981" cy="2785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       有一种体验，你可曾经历过？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9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      </a:t>
            </a:r>
            <a:r>
              <a:rPr lang="zh-CN" altLang="en-US" sz="2400" b="1" dirty="0">
                <a:solidFill>
                  <a:schemeClr val="bg1"/>
                </a:solidFill>
              </a:rPr>
              <a:t> 在“它”的折磨下，性情温驯的人 变得暴躁，意志坚强的人变得懦弱 ，温文尔雅的人变得歇斯底里！</a:t>
            </a:r>
            <a:endParaRPr lang="en-US" altLang="zh-CN" sz="24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8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       这种“体验”就是</a:t>
            </a:r>
            <a:r>
              <a:rPr lang="zh-CN" altLang="en-US" sz="2400" b="1" dirty="0">
                <a:solidFill>
                  <a:schemeClr val="accent6"/>
                </a:solidFill>
              </a:rPr>
              <a:t>疼痛</a:t>
            </a:r>
            <a:r>
              <a:rPr lang="zh-CN" altLang="en-US" sz="2400" b="1" dirty="0">
                <a:solidFill>
                  <a:schemeClr val="bg1"/>
                </a:solidFill>
              </a:rPr>
              <a:t>！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flipH="1">
            <a:off x="642954" y="2604045"/>
            <a:ext cx="2097459" cy="2235970"/>
          </a:xfrm>
          <a:prstGeom prst="rect">
            <a:avLst/>
          </a:prstGeom>
          <a:effectLst>
            <a:outerShdw blurRad="444500" dist="139700" dir="8100000" algn="tr" rotWithShape="0">
              <a:prstClr val="black">
                <a:alpha val="35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1693210" y="454929"/>
            <a:ext cx="1296000" cy="1296000"/>
            <a:chOff x="1452855" y="-854721"/>
            <a:chExt cx="1296000" cy="1296000"/>
          </a:xfrm>
        </p:grpSpPr>
        <p:sp>
          <p:nvSpPr>
            <p:cNvPr id="16" name="MH_Other_3"/>
            <p:cNvSpPr/>
            <p:nvPr>
              <p:custDataLst>
                <p:tags r:id="rId4"/>
              </p:custDataLst>
            </p:nvPr>
          </p:nvSpPr>
          <p:spPr>
            <a:xfrm>
              <a:off x="1452855" y="-854721"/>
              <a:ext cx="1296000" cy="1296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476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MH_Other_4"/>
            <p:cNvSpPr/>
            <p:nvPr>
              <p:custDataLst>
                <p:tags r:id="rId5"/>
              </p:custDataLst>
            </p:nvPr>
          </p:nvSpPr>
          <p:spPr>
            <a:xfrm>
              <a:off x="1591769" y="-715807"/>
              <a:ext cx="1018172" cy="1018172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anchor="ctr"/>
            <a:lstStyle/>
            <a:p>
              <a:pPr algn="ctr"/>
              <a:r>
                <a:rPr lang="zh-CN" altLang="en-US" sz="2400" b="1" dirty="0">
                  <a:solidFill>
                    <a:prstClr val="white"/>
                  </a:solidFill>
                  <a:latin typeface="Impact" panose="020B0806030902050204" pitchFamily="34" charset="0"/>
                </a:rPr>
                <a:t>导 学</a:t>
              </a:r>
            </a:p>
          </p:txBody>
        </p:sp>
      </p:grpSp>
      <p:sp>
        <p:nvSpPr>
          <p:cNvPr id="8" name="MH_Other_4"/>
          <p:cNvSpPr/>
          <p:nvPr>
            <p:custDataLst>
              <p:tags r:id="rId3"/>
            </p:custDataLst>
          </p:nvPr>
        </p:nvSpPr>
        <p:spPr>
          <a:xfrm>
            <a:off x="1331680" y="1347614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905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50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B2ABA09-18B6-4C05-9431-C37CC18E727D}"/>
              </a:ext>
            </a:extLst>
          </p:cNvPr>
          <p:cNvGrpSpPr/>
          <p:nvPr/>
        </p:nvGrpSpPr>
        <p:grpSpPr>
          <a:xfrm>
            <a:off x="1094068" y="1066204"/>
            <a:ext cx="2727499" cy="584775"/>
            <a:chOff x="1221579" y="1419622"/>
            <a:chExt cx="2727499" cy="584775"/>
          </a:xfrm>
        </p:grpSpPr>
        <p:sp>
          <p:nvSpPr>
            <p:cNvPr id="13" name="半闭框 12">
              <a:extLst>
                <a:ext uri="{FF2B5EF4-FFF2-40B4-BE49-F238E27FC236}">
                  <a16:creationId xmlns:a16="http://schemas.microsoft.com/office/drawing/2014/main" id="{E6897484-2D6F-4CC9-8AE2-577C8D5C9A95}"/>
                </a:ext>
              </a:extLst>
            </p:cNvPr>
            <p:cNvSpPr/>
            <p:nvPr/>
          </p:nvSpPr>
          <p:spPr bwMode="auto">
            <a:xfrm>
              <a:off x="1221579" y="1427559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14" name="半闭框 13">
              <a:extLst>
                <a:ext uri="{FF2B5EF4-FFF2-40B4-BE49-F238E27FC236}">
                  <a16:creationId xmlns:a16="http://schemas.microsoft.com/office/drawing/2014/main" id="{5517E84A-818F-483C-941F-04FBA5FBC883}"/>
                </a:ext>
              </a:extLst>
            </p:cNvPr>
            <p:cNvSpPr/>
            <p:nvPr/>
          </p:nvSpPr>
          <p:spPr bwMode="auto">
            <a:xfrm rot="10800000">
              <a:off x="3339478" y="1483409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A7714D1-4D82-42B1-87D6-69D5142C05EA}"/>
                </a:ext>
              </a:extLst>
            </p:cNvPr>
            <p:cNvSpPr txBox="1"/>
            <p:nvPr/>
          </p:nvSpPr>
          <p:spPr>
            <a:xfrm>
              <a:off x="1678778" y="1419622"/>
              <a:ext cx="1813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相关概念</a:t>
              </a:r>
            </a:p>
          </p:txBody>
        </p:sp>
      </p:grpSp>
      <p:sp>
        <p:nvSpPr>
          <p:cNvPr id="10" name="矩形: 棱台 9">
            <a:extLst>
              <a:ext uri="{FF2B5EF4-FFF2-40B4-BE49-F238E27FC236}">
                <a16:creationId xmlns:a16="http://schemas.microsoft.com/office/drawing/2014/main" id="{C99CDEB2-6A9B-43D9-81E8-441B261D5A63}"/>
              </a:ext>
            </a:extLst>
          </p:cNvPr>
          <p:cNvSpPr/>
          <p:nvPr/>
        </p:nvSpPr>
        <p:spPr bwMode="auto">
          <a:xfrm>
            <a:off x="906977" y="2228850"/>
            <a:ext cx="2512895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医疗相关损害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1" name="矩形: 棱台 10">
            <a:extLst>
              <a:ext uri="{FF2B5EF4-FFF2-40B4-BE49-F238E27FC236}">
                <a16:creationId xmlns:a16="http://schemas.microsoft.com/office/drawing/2014/main" id="{C7B2D355-4B89-42E8-B5C7-78AA4C75CEA1}"/>
              </a:ext>
            </a:extLst>
          </p:cNvPr>
          <p:cNvSpPr/>
          <p:nvPr/>
        </p:nvSpPr>
        <p:spPr bwMode="auto">
          <a:xfrm>
            <a:off x="4139952" y="2239955"/>
            <a:ext cx="1440160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损  害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7" name="矩形: 棱台 16">
            <a:extLst>
              <a:ext uri="{FF2B5EF4-FFF2-40B4-BE49-F238E27FC236}">
                <a16:creationId xmlns:a16="http://schemas.microsoft.com/office/drawing/2014/main" id="{A7910ECE-06CC-4112-AEE8-6FAF76761DC7}"/>
              </a:ext>
            </a:extLst>
          </p:cNvPr>
          <p:cNvSpPr/>
          <p:nvPr/>
        </p:nvSpPr>
        <p:spPr bwMode="auto">
          <a:xfrm>
            <a:off x="2749831" y="3391496"/>
            <a:ext cx="1533872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意  外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8" name="矩形: 棱台 17">
            <a:extLst>
              <a:ext uri="{FF2B5EF4-FFF2-40B4-BE49-F238E27FC236}">
                <a16:creationId xmlns:a16="http://schemas.microsoft.com/office/drawing/2014/main" id="{337F790D-1AB5-4F8D-8CCF-44B44CDDECF9}"/>
              </a:ext>
            </a:extLst>
          </p:cNvPr>
          <p:cNvSpPr/>
          <p:nvPr/>
        </p:nvSpPr>
        <p:spPr bwMode="auto">
          <a:xfrm>
            <a:off x="5148064" y="3363838"/>
            <a:ext cx="1533872" cy="685800"/>
          </a:xfrm>
          <a:prstGeom prst="bevel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kern="0" dirty="0">
                <a:solidFill>
                  <a:srgbClr val="FFFFFF"/>
                </a:solidFill>
                <a:latin typeface="微软雅黑" panose="020B0503020204020204" pitchFamily="34" charset="-122"/>
              </a:rPr>
              <a:t>失  误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0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3C218B-8267-4080-ACB8-64692F82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37EEDB4-CD26-4EBA-BF25-9BBE460A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51</a:t>
            </a:fld>
            <a:endParaRPr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271872E-7941-482D-9731-357C388C04BD}"/>
              </a:ext>
            </a:extLst>
          </p:cNvPr>
          <p:cNvGrpSpPr/>
          <p:nvPr/>
        </p:nvGrpSpPr>
        <p:grpSpPr>
          <a:xfrm>
            <a:off x="683568" y="1059582"/>
            <a:ext cx="1905000" cy="584775"/>
            <a:chOff x="1295400" y="1592263"/>
            <a:chExt cx="1905000" cy="584775"/>
          </a:xfrm>
        </p:grpSpPr>
        <p:sp>
          <p:nvSpPr>
            <p:cNvPr id="5" name="半闭框 4">
              <a:extLst>
                <a:ext uri="{FF2B5EF4-FFF2-40B4-BE49-F238E27FC236}">
                  <a16:creationId xmlns:a16="http://schemas.microsoft.com/office/drawing/2014/main" id="{B08814C6-A909-4628-8A3D-0C23D7280181}"/>
                </a:ext>
              </a:extLst>
            </p:cNvPr>
            <p:cNvSpPr/>
            <p:nvPr/>
          </p:nvSpPr>
          <p:spPr bwMode="auto">
            <a:xfrm>
              <a:off x="1295400" y="1600200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:a16="http://schemas.microsoft.com/office/drawing/2014/main" id="{D0A21679-AAB4-42CE-8E7F-199033CA25B3}"/>
                </a:ext>
              </a:extLst>
            </p:cNvPr>
            <p:cNvSpPr/>
            <p:nvPr/>
          </p:nvSpPr>
          <p:spPr bwMode="auto">
            <a:xfrm rot="10800000">
              <a:off x="2590800" y="1692275"/>
              <a:ext cx="609600" cy="457200"/>
            </a:xfrm>
            <a:prstGeom prst="halfFrame">
              <a:avLst/>
            </a:prstGeom>
            <a:solidFill>
              <a:srgbClr val="5E9CDA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宋体" panose="02010600030101010101" pitchFamily="2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39AABBB-2FA0-48FB-B3E1-5DA7D1DEF270}"/>
                </a:ext>
              </a:extLst>
            </p:cNvPr>
            <p:cNvSpPr txBox="1"/>
            <p:nvPr/>
          </p:nvSpPr>
          <p:spPr>
            <a:xfrm>
              <a:off x="1752600" y="1592263"/>
              <a:ext cx="1143000" cy="5847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3399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</a:rPr>
                <a:t>因素</a:t>
              </a: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77" name="墨迹 76">
                <a:extLst>
                  <a:ext uri="{FF2B5EF4-FFF2-40B4-BE49-F238E27FC236}">
                    <a16:creationId xmlns:a16="http://schemas.microsoft.com/office/drawing/2014/main" id="{6B2F0B22-6764-40AF-8FAD-B910E619319C}"/>
                  </a:ext>
                </a:extLst>
              </p14:cNvPr>
              <p14:cNvContentPartPr/>
              <p14:nvPr/>
            </p14:nvContentPartPr>
            <p14:xfrm>
              <a:off x="3422981" y="2734311"/>
              <a:ext cx="360" cy="360"/>
            </p14:xfrm>
          </p:contentPart>
        </mc:Choice>
        <mc:Fallback xmlns="">
          <p:pic>
            <p:nvPicPr>
              <p:cNvPr id="77" name="墨迹 76">
                <a:extLst>
                  <a:ext uri="{FF2B5EF4-FFF2-40B4-BE49-F238E27FC236}">
                    <a16:creationId xmlns:a16="http://schemas.microsoft.com/office/drawing/2014/main" id="{6B2F0B22-6764-40AF-8FAD-B910E61931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5341" y="2626311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11F8008E-D9AF-4DC1-8A85-5D58E942B8CF}"/>
              </a:ext>
            </a:extLst>
          </p:cNvPr>
          <p:cNvGrpSpPr/>
          <p:nvPr/>
        </p:nvGrpSpPr>
        <p:grpSpPr>
          <a:xfrm>
            <a:off x="2110487" y="750439"/>
            <a:ext cx="5740022" cy="3642622"/>
            <a:chOff x="1280250" y="1296119"/>
            <a:chExt cx="5740022" cy="3642622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A72B0FD1-A7FE-4FC8-912B-496BEBA870E6}"/>
                </a:ext>
              </a:extLst>
            </p:cNvPr>
            <p:cNvSpPr txBox="1"/>
            <p:nvPr/>
          </p:nvSpPr>
          <p:spPr>
            <a:xfrm>
              <a:off x="2987828" y="1296119"/>
              <a:ext cx="3456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影响病人安全的因素</a:t>
              </a:r>
            </a:p>
          </p:txBody>
        </p: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DD4F3990-2835-47BE-854D-51F7D9B22D15}"/>
                </a:ext>
              </a:extLst>
            </p:cNvPr>
            <p:cNvGrpSpPr/>
            <p:nvPr/>
          </p:nvGrpSpPr>
          <p:grpSpPr>
            <a:xfrm>
              <a:off x="2411760" y="1818979"/>
              <a:ext cx="4608512" cy="392731"/>
              <a:chOff x="2411760" y="1818979"/>
              <a:chExt cx="4608512" cy="392731"/>
            </a:xfrm>
          </p:grpSpPr>
          <p:cxnSp>
            <p:nvCxnSpPr>
              <p:cNvPr id="86" name="直接连接符 85">
                <a:extLst>
                  <a:ext uri="{FF2B5EF4-FFF2-40B4-BE49-F238E27FC236}">
                    <a16:creationId xmlns:a16="http://schemas.microsoft.com/office/drawing/2014/main" id="{3743B9A9-77E9-4041-A48B-E80094DAC3DA}"/>
                  </a:ext>
                </a:extLst>
              </p:cNvPr>
              <p:cNvCxnSpPr/>
              <p:nvPr/>
            </p:nvCxnSpPr>
            <p:spPr>
              <a:xfrm>
                <a:off x="4572000" y="1818979"/>
                <a:ext cx="0" cy="360040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>
                <a:extLst>
                  <a:ext uri="{FF2B5EF4-FFF2-40B4-BE49-F238E27FC236}">
                    <a16:creationId xmlns:a16="http://schemas.microsoft.com/office/drawing/2014/main" id="{C4D5BBE4-1355-4324-8AD6-50B35CF08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11760" y="2190064"/>
                <a:ext cx="4608512" cy="21646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B9217DCF-04D4-4A5E-B9E0-23686E0A08D3}"/>
                </a:ext>
              </a:extLst>
            </p:cNvPr>
            <p:cNvSpPr txBox="1"/>
            <p:nvPr/>
          </p:nvSpPr>
          <p:spPr>
            <a:xfrm>
              <a:off x="2030139" y="2211710"/>
              <a:ext cx="6604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卫生系统</a:t>
              </a: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90CEAC50-2E92-4385-A922-A81E612983D4}"/>
                </a:ext>
              </a:extLst>
            </p:cNvPr>
            <p:cNvSpPr txBox="1"/>
            <p:nvPr/>
          </p:nvSpPr>
          <p:spPr>
            <a:xfrm>
              <a:off x="3210873" y="2256953"/>
              <a:ext cx="47742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医院管理</a:t>
              </a:r>
            </a:p>
          </p:txBody>
        </p: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52454B3F-4D68-431F-80B0-90957EADF626}"/>
                </a:ext>
              </a:extLst>
            </p:cNvPr>
            <p:cNvGrpSpPr/>
            <p:nvPr/>
          </p:nvGrpSpPr>
          <p:grpSpPr>
            <a:xfrm>
              <a:off x="2085581" y="3904311"/>
              <a:ext cx="2758362" cy="360040"/>
              <a:chOff x="536421" y="2890725"/>
              <a:chExt cx="2758362" cy="360040"/>
            </a:xfrm>
          </p:grpSpPr>
          <p:cxnSp>
            <p:nvCxnSpPr>
              <p:cNvPr id="99" name="直接连接符 98">
                <a:extLst>
                  <a:ext uri="{FF2B5EF4-FFF2-40B4-BE49-F238E27FC236}">
                    <a16:creationId xmlns:a16="http://schemas.microsoft.com/office/drawing/2014/main" id="{C311D528-A181-4405-BF80-445B0709B359}"/>
                  </a:ext>
                </a:extLst>
              </p:cNvPr>
              <p:cNvCxnSpPr/>
              <p:nvPr/>
            </p:nvCxnSpPr>
            <p:spPr>
              <a:xfrm>
                <a:off x="1936106" y="2890725"/>
                <a:ext cx="0" cy="360040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>
                <a:extLst>
                  <a:ext uri="{FF2B5EF4-FFF2-40B4-BE49-F238E27FC236}">
                    <a16:creationId xmlns:a16="http://schemas.microsoft.com/office/drawing/2014/main" id="{591D6D1B-41C6-4602-959D-AEB70C66FA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6421" y="3250765"/>
                <a:ext cx="2758362" cy="0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9A8CCAC4-1C4F-48FA-A93D-F1F165067BD6}"/>
                </a:ext>
              </a:extLst>
            </p:cNvPr>
            <p:cNvSpPr txBox="1"/>
            <p:nvPr/>
          </p:nvSpPr>
          <p:spPr>
            <a:xfrm>
              <a:off x="1280250" y="4415521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B4E0DC89-B9F0-474D-A073-28582350BB8B}"/>
                </a:ext>
              </a:extLst>
            </p:cNvPr>
            <p:cNvSpPr txBox="1"/>
            <p:nvPr/>
          </p:nvSpPr>
          <p:spPr>
            <a:xfrm>
              <a:off x="2173535" y="4280895"/>
              <a:ext cx="2602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zh-CN" altLang="en-US" sz="2400" dirty="0">
                  <a:solidFill>
                    <a:schemeClr val="accent1">
                      <a:lumMod val="50000"/>
                    </a:schemeClr>
                  </a:solidFill>
                </a:rPr>
                <a:t>病人安全文化</a:t>
              </a: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ECC2C2FB-A009-4DF1-A155-04447490F6FF}"/>
              </a:ext>
            </a:extLst>
          </p:cNvPr>
          <p:cNvSpPr txBox="1"/>
          <p:nvPr/>
        </p:nvSpPr>
        <p:spPr>
          <a:xfrm>
            <a:off x="5196755" y="1666030"/>
            <a:ext cx="477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医护人员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CE41A17-1DD5-4649-AA50-629B8FC980E9}"/>
              </a:ext>
            </a:extLst>
          </p:cNvPr>
          <p:cNvSpPr txBox="1"/>
          <p:nvPr/>
        </p:nvSpPr>
        <p:spPr>
          <a:xfrm>
            <a:off x="6327451" y="1694116"/>
            <a:ext cx="4774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病人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A636AC7-22CF-4CD3-B5E4-13918D1FDBF1}"/>
              </a:ext>
            </a:extLst>
          </p:cNvPr>
          <p:cNvSpPr txBox="1"/>
          <p:nvPr/>
        </p:nvSpPr>
        <p:spPr>
          <a:xfrm>
            <a:off x="7526243" y="1677941"/>
            <a:ext cx="477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社会和文化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687D105-71FD-4574-93F6-C59A1C6A4AC2}"/>
              </a:ext>
            </a:extLst>
          </p:cNvPr>
          <p:cNvSpPr txBox="1"/>
          <p:nvPr/>
        </p:nvSpPr>
        <p:spPr>
          <a:xfrm>
            <a:off x="3003769" y="4177154"/>
            <a:ext cx="353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卫生产品、设备安全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1009011-1174-42A7-BFDF-DCEC4FAF5C30}"/>
              </a:ext>
            </a:extLst>
          </p:cNvPr>
          <p:cNvSpPr txBox="1"/>
          <p:nvPr/>
        </p:nvSpPr>
        <p:spPr>
          <a:xfrm>
            <a:off x="3000437" y="4622978"/>
            <a:ext cx="3532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医院工作环境设置</a:t>
            </a:r>
          </a:p>
        </p:txBody>
      </p:sp>
    </p:spTree>
    <p:extLst>
      <p:ext uri="{BB962C8B-B14F-4D97-AF65-F5344CB8AC3E}">
        <p14:creationId xmlns:p14="http://schemas.microsoft.com/office/powerpoint/2010/main" val="15868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</a:t>
            </a:r>
            <a:r>
              <a:rPr lang="zh-CN" altLang="en-US" sz="44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评估</a:t>
            </a:r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与防护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1187624" y="105958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个人危险因素的评估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8B38437-FB89-451D-BCF8-FE1490AB5B32}"/>
              </a:ext>
            </a:extLst>
          </p:cNvPr>
          <p:cNvSpPr txBox="1"/>
          <p:nvPr/>
        </p:nvSpPr>
        <p:spPr>
          <a:xfrm>
            <a:off x="5004048" y="105958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环境危险因素的评估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3B8A762A-A412-4987-BDB8-CED790CF766B}"/>
              </a:ext>
            </a:extLst>
          </p:cNvPr>
          <p:cNvSpPr/>
          <p:nvPr/>
        </p:nvSpPr>
        <p:spPr>
          <a:xfrm>
            <a:off x="1259632" y="1779662"/>
            <a:ext cx="3024336" cy="3168352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3024336"/>
                      <a:gd name="connsiteY0" fmla="*/ 504066 h 3168352"/>
                      <a:gd name="connsiteX1" fmla="*/ 504066 w 3024336"/>
                      <a:gd name="connsiteY1" fmla="*/ 0 h 3168352"/>
                      <a:gd name="connsiteX2" fmla="*/ 947631 w 3024336"/>
                      <a:gd name="connsiteY2" fmla="*/ 0 h 3168352"/>
                      <a:gd name="connsiteX3" fmla="*/ 1431520 w 3024336"/>
                      <a:gd name="connsiteY3" fmla="*/ 0 h 3168352"/>
                      <a:gd name="connsiteX4" fmla="*/ 1975895 w 3024336"/>
                      <a:gd name="connsiteY4" fmla="*/ 0 h 3168352"/>
                      <a:gd name="connsiteX5" fmla="*/ 2520270 w 3024336"/>
                      <a:gd name="connsiteY5" fmla="*/ 0 h 3168352"/>
                      <a:gd name="connsiteX6" fmla="*/ 3024336 w 3024336"/>
                      <a:gd name="connsiteY6" fmla="*/ 504066 h 3168352"/>
                      <a:gd name="connsiteX7" fmla="*/ 3024336 w 3024336"/>
                      <a:gd name="connsiteY7" fmla="*/ 979314 h 3168352"/>
                      <a:gd name="connsiteX8" fmla="*/ 3024336 w 3024336"/>
                      <a:gd name="connsiteY8" fmla="*/ 1540972 h 3168352"/>
                      <a:gd name="connsiteX9" fmla="*/ 3024336 w 3024336"/>
                      <a:gd name="connsiteY9" fmla="*/ 2016220 h 3168352"/>
                      <a:gd name="connsiteX10" fmla="*/ 3024336 w 3024336"/>
                      <a:gd name="connsiteY10" fmla="*/ 2664286 h 3168352"/>
                      <a:gd name="connsiteX11" fmla="*/ 2520270 w 3024336"/>
                      <a:gd name="connsiteY11" fmla="*/ 3168352 h 3168352"/>
                      <a:gd name="connsiteX12" fmla="*/ 1996057 w 3024336"/>
                      <a:gd name="connsiteY12" fmla="*/ 3168352 h 3168352"/>
                      <a:gd name="connsiteX13" fmla="*/ 1451682 w 3024336"/>
                      <a:gd name="connsiteY13" fmla="*/ 3168352 h 3168352"/>
                      <a:gd name="connsiteX14" fmla="*/ 947631 w 3024336"/>
                      <a:gd name="connsiteY14" fmla="*/ 3168352 h 3168352"/>
                      <a:gd name="connsiteX15" fmla="*/ 504066 w 3024336"/>
                      <a:gd name="connsiteY15" fmla="*/ 3168352 h 3168352"/>
                      <a:gd name="connsiteX16" fmla="*/ 0 w 3024336"/>
                      <a:gd name="connsiteY16" fmla="*/ 2664286 h 3168352"/>
                      <a:gd name="connsiteX17" fmla="*/ 0 w 3024336"/>
                      <a:gd name="connsiteY17" fmla="*/ 2124231 h 3168352"/>
                      <a:gd name="connsiteX18" fmla="*/ 0 w 3024336"/>
                      <a:gd name="connsiteY18" fmla="*/ 1540972 h 3168352"/>
                      <a:gd name="connsiteX19" fmla="*/ 0 w 3024336"/>
                      <a:gd name="connsiteY19" fmla="*/ 1065723 h 3168352"/>
                      <a:gd name="connsiteX20" fmla="*/ 0 w 3024336"/>
                      <a:gd name="connsiteY20" fmla="*/ 504066 h 3168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024336" h="3168352" extrusionOk="0">
                        <a:moveTo>
                          <a:pt x="0" y="504066"/>
                        </a:moveTo>
                        <a:cubicBezTo>
                          <a:pt x="34815" y="168177"/>
                          <a:pt x="203183" y="70994"/>
                          <a:pt x="504066" y="0"/>
                        </a:cubicBezTo>
                        <a:cubicBezTo>
                          <a:pt x="698777" y="-11775"/>
                          <a:pt x="764394" y="51506"/>
                          <a:pt x="947631" y="0"/>
                        </a:cubicBezTo>
                        <a:cubicBezTo>
                          <a:pt x="1130869" y="-51506"/>
                          <a:pt x="1320302" y="25867"/>
                          <a:pt x="1431520" y="0"/>
                        </a:cubicBezTo>
                        <a:cubicBezTo>
                          <a:pt x="1542738" y="-25867"/>
                          <a:pt x="1761805" y="19837"/>
                          <a:pt x="1975895" y="0"/>
                        </a:cubicBezTo>
                        <a:cubicBezTo>
                          <a:pt x="2189986" y="-19837"/>
                          <a:pt x="2272905" y="18908"/>
                          <a:pt x="2520270" y="0"/>
                        </a:cubicBezTo>
                        <a:cubicBezTo>
                          <a:pt x="2830634" y="-71871"/>
                          <a:pt x="3003513" y="252845"/>
                          <a:pt x="3024336" y="504066"/>
                        </a:cubicBezTo>
                        <a:cubicBezTo>
                          <a:pt x="3071511" y="704928"/>
                          <a:pt x="3018347" y="835567"/>
                          <a:pt x="3024336" y="979314"/>
                        </a:cubicBezTo>
                        <a:cubicBezTo>
                          <a:pt x="3030325" y="1123061"/>
                          <a:pt x="2993217" y="1403820"/>
                          <a:pt x="3024336" y="1540972"/>
                        </a:cubicBezTo>
                        <a:cubicBezTo>
                          <a:pt x="3055455" y="1678124"/>
                          <a:pt x="3015430" y="1793392"/>
                          <a:pt x="3024336" y="2016220"/>
                        </a:cubicBezTo>
                        <a:cubicBezTo>
                          <a:pt x="3033242" y="2239048"/>
                          <a:pt x="2968518" y="2359708"/>
                          <a:pt x="3024336" y="2664286"/>
                        </a:cubicBezTo>
                        <a:cubicBezTo>
                          <a:pt x="2955703" y="2896768"/>
                          <a:pt x="2794128" y="3208103"/>
                          <a:pt x="2520270" y="3168352"/>
                        </a:cubicBezTo>
                        <a:cubicBezTo>
                          <a:pt x="2394174" y="3172942"/>
                          <a:pt x="2233115" y="3107714"/>
                          <a:pt x="1996057" y="3168352"/>
                        </a:cubicBezTo>
                        <a:cubicBezTo>
                          <a:pt x="1758999" y="3228990"/>
                          <a:pt x="1563715" y="3123550"/>
                          <a:pt x="1451682" y="3168352"/>
                        </a:cubicBezTo>
                        <a:cubicBezTo>
                          <a:pt x="1339649" y="3213154"/>
                          <a:pt x="1184536" y="3108066"/>
                          <a:pt x="947631" y="3168352"/>
                        </a:cubicBezTo>
                        <a:cubicBezTo>
                          <a:pt x="710726" y="3228638"/>
                          <a:pt x="650400" y="3136355"/>
                          <a:pt x="504066" y="3168352"/>
                        </a:cubicBezTo>
                        <a:cubicBezTo>
                          <a:pt x="184166" y="3202529"/>
                          <a:pt x="29733" y="2959653"/>
                          <a:pt x="0" y="2664286"/>
                        </a:cubicBezTo>
                        <a:cubicBezTo>
                          <a:pt x="-33207" y="2420697"/>
                          <a:pt x="27115" y="2352696"/>
                          <a:pt x="0" y="2124231"/>
                        </a:cubicBezTo>
                        <a:cubicBezTo>
                          <a:pt x="-27115" y="1895767"/>
                          <a:pt x="5703" y="1723980"/>
                          <a:pt x="0" y="1540972"/>
                        </a:cubicBezTo>
                        <a:cubicBezTo>
                          <a:pt x="-5703" y="1357964"/>
                          <a:pt x="38021" y="1250238"/>
                          <a:pt x="0" y="1065723"/>
                        </a:cubicBezTo>
                        <a:cubicBezTo>
                          <a:pt x="-38021" y="881208"/>
                          <a:pt x="41440" y="624940"/>
                          <a:pt x="0" y="5040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90D8E8-BA22-477C-8E62-8173AA54F795}"/>
              </a:ext>
            </a:extLst>
          </p:cNvPr>
          <p:cNvSpPr txBox="1"/>
          <p:nvPr/>
        </p:nvSpPr>
        <p:spPr>
          <a:xfrm>
            <a:off x="1433685" y="1995686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个人特点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DB2F52-E9C7-4C8B-B0B3-C7C3DE8BFC48}"/>
              </a:ext>
            </a:extLst>
          </p:cNvPr>
          <p:cNvSpPr txBox="1"/>
          <p:nvPr/>
        </p:nvSpPr>
        <p:spPr>
          <a:xfrm>
            <a:off x="1412216" y="2557741"/>
            <a:ext cx="233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身心健康状况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17DDD9-F073-4206-955A-2FC93C00C5D9}"/>
              </a:ext>
            </a:extLst>
          </p:cNvPr>
          <p:cNvSpPr txBox="1"/>
          <p:nvPr/>
        </p:nvSpPr>
        <p:spPr>
          <a:xfrm>
            <a:off x="1433685" y="3083887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疾病诊治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D099C5-F433-4612-A63F-773A30A3B2DB}"/>
              </a:ext>
            </a:extLst>
          </p:cNvPr>
          <p:cNvSpPr txBox="1"/>
          <p:nvPr/>
        </p:nvSpPr>
        <p:spPr>
          <a:xfrm>
            <a:off x="1433685" y="3581461"/>
            <a:ext cx="2949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对环境的熟悉程度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20C3150-EE52-47ED-A52B-D9FC6AA92061}"/>
              </a:ext>
            </a:extLst>
          </p:cNvPr>
          <p:cNvSpPr txBox="1"/>
          <p:nvPr/>
        </p:nvSpPr>
        <p:spPr>
          <a:xfrm>
            <a:off x="1475656" y="4079035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既往就医经历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98A514E-FCBB-4F53-B85D-F4A7739388A2}"/>
              </a:ext>
            </a:extLst>
          </p:cNvPr>
          <p:cNvSpPr txBox="1"/>
          <p:nvPr/>
        </p:nvSpPr>
        <p:spPr>
          <a:xfrm>
            <a:off x="5292080" y="2013253"/>
            <a:ext cx="233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安全辅助设施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BAAF3BC-9BE9-4968-BCCF-F2826463C41E}"/>
              </a:ext>
            </a:extLst>
          </p:cNvPr>
          <p:cNvSpPr txBox="1"/>
          <p:nvPr/>
        </p:nvSpPr>
        <p:spPr>
          <a:xfrm>
            <a:off x="5292080" y="2526962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环境照明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43D376D-7F92-4C03-B615-B7EECAE17980}"/>
              </a:ext>
            </a:extLst>
          </p:cNvPr>
          <p:cNvSpPr txBox="1"/>
          <p:nvPr/>
        </p:nvSpPr>
        <p:spPr>
          <a:xfrm>
            <a:off x="5314306" y="3034339"/>
            <a:ext cx="2642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地板湿滑、不平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3AC25DB-EF9B-4339-81B5-0B50D4A47720}"/>
              </a:ext>
            </a:extLst>
          </p:cNvPr>
          <p:cNvSpPr txBox="1"/>
          <p:nvPr/>
        </p:nvSpPr>
        <p:spPr>
          <a:xfrm>
            <a:off x="5314306" y="3541716"/>
            <a:ext cx="1718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导管牵绊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8228011-2229-40B7-B576-9E3F9C7ECCBE}"/>
              </a:ext>
            </a:extLst>
          </p:cNvPr>
          <p:cNvSpPr/>
          <p:nvPr/>
        </p:nvSpPr>
        <p:spPr>
          <a:xfrm>
            <a:off x="5076056" y="1697155"/>
            <a:ext cx="3024336" cy="3168352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3024336"/>
                      <a:gd name="connsiteY0" fmla="*/ 504066 h 3168352"/>
                      <a:gd name="connsiteX1" fmla="*/ 504066 w 3024336"/>
                      <a:gd name="connsiteY1" fmla="*/ 0 h 3168352"/>
                      <a:gd name="connsiteX2" fmla="*/ 947631 w 3024336"/>
                      <a:gd name="connsiteY2" fmla="*/ 0 h 3168352"/>
                      <a:gd name="connsiteX3" fmla="*/ 1431520 w 3024336"/>
                      <a:gd name="connsiteY3" fmla="*/ 0 h 3168352"/>
                      <a:gd name="connsiteX4" fmla="*/ 1975895 w 3024336"/>
                      <a:gd name="connsiteY4" fmla="*/ 0 h 3168352"/>
                      <a:gd name="connsiteX5" fmla="*/ 2520270 w 3024336"/>
                      <a:gd name="connsiteY5" fmla="*/ 0 h 3168352"/>
                      <a:gd name="connsiteX6" fmla="*/ 3024336 w 3024336"/>
                      <a:gd name="connsiteY6" fmla="*/ 504066 h 3168352"/>
                      <a:gd name="connsiteX7" fmla="*/ 3024336 w 3024336"/>
                      <a:gd name="connsiteY7" fmla="*/ 979314 h 3168352"/>
                      <a:gd name="connsiteX8" fmla="*/ 3024336 w 3024336"/>
                      <a:gd name="connsiteY8" fmla="*/ 1540972 h 3168352"/>
                      <a:gd name="connsiteX9" fmla="*/ 3024336 w 3024336"/>
                      <a:gd name="connsiteY9" fmla="*/ 2016220 h 3168352"/>
                      <a:gd name="connsiteX10" fmla="*/ 3024336 w 3024336"/>
                      <a:gd name="connsiteY10" fmla="*/ 2664286 h 3168352"/>
                      <a:gd name="connsiteX11" fmla="*/ 2520270 w 3024336"/>
                      <a:gd name="connsiteY11" fmla="*/ 3168352 h 3168352"/>
                      <a:gd name="connsiteX12" fmla="*/ 1996057 w 3024336"/>
                      <a:gd name="connsiteY12" fmla="*/ 3168352 h 3168352"/>
                      <a:gd name="connsiteX13" fmla="*/ 1451682 w 3024336"/>
                      <a:gd name="connsiteY13" fmla="*/ 3168352 h 3168352"/>
                      <a:gd name="connsiteX14" fmla="*/ 947631 w 3024336"/>
                      <a:gd name="connsiteY14" fmla="*/ 3168352 h 3168352"/>
                      <a:gd name="connsiteX15" fmla="*/ 504066 w 3024336"/>
                      <a:gd name="connsiteY15" fmla="*/ 3168352 h 3168352"/>
                      <a:gd name="connsiteX16" fmla="*/ 0 w 3024336"/>
                      <a:gd name="connsiteY16" fmla="*/ 2664286 h 3168352"/>
                      <a:gd name="connsiteX17" fmla="*/ 0 w 3024336"/>
                      <a:gd name="connsiteY17" fmla="*/ 2124231 h 3168352"/>
                      <a:gd name="connsiteX18" fmla="*/ 0 w 3024336"/>
                      <a:gd name="connsiteY18" fmla="*/ 1540972 h 3168352"/>
                      <a:gd name="connsiteX19" fmla="*/ 0 w 3024336"/>
                      <a:gd name="connsiteY19" fmla="*/ 1065723 h 3168352"/>
                      <a:gd name="connsiteX20" fmla="*/ 0 w 3024336"/>
                      <a:gd name="connsiteY20" fmla="*/ 504066 h 3168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024336" h="3168352" extrusionOk="0">
                        <a:moveTo>
                          <a:pt x="0" y="504066"/>
                        </a:moveTo>
                        <a:cubicBezTo>
                          <a:pt x="34815" y="168177"/>
                          <a:pt x="203183" y="70994"/>
                          <a:pt x="504066" y="0"/>
                        </a:cubicBezTo>
                        <a:cubicBezTo>
                          <a:pt x="698777" y="-11775"/>
                          <a:pt x="764394" y="51506"/>
                          <a:pt x="947631" y="0"/>
                        </a:cubicBezTo>
                        <a:cubicBezTo>
                          <a:pt x="1130869" y="-51506"/>
                          <a:pt x="1320302" y="25867"/>
                          <a:pt x="1431520" y="0"/>
                        </a:cubicBezTo>
                        <a:cubicBezTo>
                          <a:pt x="1542738" y="-25867"/>
                          <a:pt x="1761805" y="19837"/>
                          <a:pt x="1975895" y="0"/>
                        </a:cubicBezTo>
                        <a:cubicBezTo>
                          <a:pt x="2189986" y="-19837"/>
                          <a:pt x="2272905" y="18908"/>
                          <a:pt x="2520270" y="0"/>
                        </a:cubicBezTo>
                        <a:cubicBezTo>
                          <a:pt x="2830634" y="-71871"/>
                          <a:pt x="3003513" y="252845"/>
                          <a:pt x="3024336" y="504066"/>
                        </a:cubicBezTo>
                        <a:cubicBezTo>
                          <a:pt x="3071511" y="704928"/>
                          <a:pt x="3018347" y="835567"/>
                          <a:pt x="3024336" y="979314"/>
                        </a:cubicBezTo>
                        <a:cubicBezTo>
                          <a:pt x="3030325" y="1123061"/>
                          <a:pt x="2993217" y="1403820"/>
                          <a:pt x="3024336" y="1540972"/>
                        </a:cubicBezTo>
                        <a:cubicBezTo>
                          <a:pt x="3055455" y="1678124"/>
                          <a:pt x="3015430" y="1793392"/>
                          <a:pt x="3024336" y="2016220"/>
                        </a:cubicBezTo>
                        <a:cubicBezTo>
                          <a:pt x="3033242" y="2239048"/>
                          <a:pt x="2968518" y="2359708"/>
                          <a:pt x="3024336" y="2664286"/>
                        </a:cubicBezTo>
                        <a:cubicBezTo>
                          <a:pt x="2955703" y="2896768"/>
                          <a:pt x="2794128" y="3208103"/>
                          <a:pt x="2520270" y="3168352"/>
                        </a:cubicBezTo>
                        <a:cubicBezTo>
                          <a:pt x="2394174" y="3172942"/>
                          <a:pt x="2233115" y="3107714"/>
                          <a:pt x="1996057" y="3168352"/>
                        </a:cubicBezTo>
                        <a:cubicBezTo>
                          <a:pt x="1758999" y="3228990"/>
                          <a:pt x="1563715" y="3123550"/>
                          <a:pt x="1451682" y="3168352"/>
                        </a:cubicBezTo>
                        <a:cubicBezTo>
                          <a:pt x="1339649" y="3213154"/>
                          <a:pt x="1184536" y="3108066"/>
                          <a:pt x="947631" y="3168352"/>
                        </a:cubicBezTo>
                        <a:cubicBezTo>
                          <a:pt x="710726" y="3228638"/>
                          <a:pt x="650400" y="3136355"/>
                          <a:pt x="504066" y="3168352"/>
                        </a:cubicBezTo>
                        <a:cubicBezTo>
                          <a:pt x="184166" y="3202529"/>
                          <a:pt x="29733" y="2959653"/>
                          <a:pt x="0" y="2664286"/>
                        </a:cubicBezTo>
                        <a:cubicBezTo>
                          <a:pt x="-33207" y="2420697"/>
                          <a:pt x="27115" y="2352696"/>
                          <a:pt x="0" y="2124231"/>
                        </a:cubicBezTo>
                        <a:cubicBezTo>
                          <a:pt x="-27115" y="1895767"/>
                          <a:pt x="5703" y="1723980"/>
                          <a:pt x="0" y="1540972"/>
                        </a:cubicBezTo>
                        <a:cubicBezTo>
                          <a:pt x="-5703" y="1357964"/>
                          <a:pt x="38021" y="1250238"/>
                          <a:pt x="0" y="1065723"/>
                        </a:cubicBezTo>
                        <a:cubicBezTo>
                          <a:pt x="-38021" y="881208"/>
                          <a:pt x="41440" y="624940"/>
                          <a:pt x="0" y="5040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16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评估</a:t>
            </a:r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与防护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53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1187624" y="105958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医院常见的不安全因素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90D8E8-BA22-477C-8E62-8173AA54F795}"/>
              </a:ext>
            </a:extLst>
          </p:cNvPr>
          <p:cNvSpPr txBox="1"/>
          <p:nvPr/>
        </p:nvSpPr>
        <p:spPr>
          <a:xfrm>
            <a:off x="1433685" y="1995686"/>
            <a:ext cx="2510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</a:rPr>
              <a:t>1</a:t>
            </a:r>
            <a:r>
              <a:rPr lang="zh-CN" altLang="en-US" sz="2400" dirty="0">
                <a:solidFill>
                  <a:srgbClr val="FF0000"/>
                </a:solidFill>
              </a:rPr>
              <a:t>）物理性损伤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DDB2F52-E9C7-4C8B-B0B3-C7C3DE8BFC48}"/>
              </a:ext>
            </a:extLst>
          </p:cNvPr>
          <p:cNvSpPr txBox="1"/>
          <p:nvPr/>
        </p:nvSpPr>
        <p:spPr>
          <a:xfrm>
            <a:off x="1412216" y="2557741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机械性损伤（跌倒、坠床）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17DDD9-F073-4206-955A-2FC93C00C5D9}"/>
              </a:ext>
            </a:extLst>
          </p:cNvPr>
          <p:cNvSpPr txBox="1"/>
          <p:nvPr/>
        </p:nvSpPr>
        <p:spPr>
          <a:xfrm>
            <a:off x="1433685" y="3083887"/>
            <a:ext cx="6335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温度性损伤（烫伤、烧伤、灼伤、冻伤等）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D099C5-F433-4612-A63F-773A30A3B2DB}"/>
              </a:ext>
            </a:extLst>
          </p:cNvPr>
          <p:cNvSpPr txBox="1"/>
          <p:nvPr/>
        </p:nvSpPr>
        <p:spPr>
          <a:xfrm>
            <a:off x="1433685" y="3581461"/>
            <a:ext cx="695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压力性损伤（压力性溃疡、气压伤、固定过紧）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20C3150-EE52-47ED-A52B-D9FC6AA92061}"/>
              </a:ext>
            </a:extLst>
          </p:cNvPr>
          <p:cNvSpPr txBox="1"/>
          <p:nvPr/>
        </p:nvSpPr>
        <p:spPr>
          <a:xfrm>
            <a:off x="1475656" y="4079035"/>
            <a:ext cx="6027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放射性损伤（放射性皮炎、皮肤溃疡等）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469AB2F2-F41F-4790-967F-D4CC07B86943}"/>
              </a:ext>
            </a:extLst>
          </p:cNvPr>
          <p:cNvSpPr/>
          <p:nvPr/>
        </p:nvSpPr>
        <p:spPr>
          <a:xfrm>
            <a:off x="1194830" y="1779662"/>
            <a:ext cx="7553633" cy="3168352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3024336"/>
                      <a:gd name="connsiteY0" fmla="*/ 504066 h 3168352"/>
                      <a:gd name="connsiteX1" fmla="*/ 504066 w 3024336"/>
                      <a:gd name="connsiteY1" fmla="*/ 0 h 3168352"/>
                      <a:gd name="connsiteX2" fmla="*/ 947631 w 3024336"/>
                      <a:gd name="connsiteY2" fmla="*/ 0 h 3168352"/>
                      <a:gd name="connsiteX3" fmla="*/ 1431520 w 3024336"/>
                      <a:gd name="connsiteY3" fmla="*/ 0 h 3168352"/>
                      <a:gd name="connsiteX4" fmla="*/ 1975895 w 3024336"/>
                      <a:gd name="connsiteY4" fmla="*/ 0 h 3168352"/>
                      <a:gd name="connsiteX5" fmla="*/ 2520270 w 3024336"/>
                      <a:gd name="connsiteY5" fmla="*/ 0 h 3168352"/>
                      <a:gd name="connsiteX6" fmla="*/ 3024336 w 3024336"/>
                      <a:gd name="connsiteY6" fmla="*/ 504066 h 3168352"/>
                      <a:gd name="connsiteX7" fmla="*/ 3024336 w 3024336"/>
                      <a:gd name="connsiteY7" fmla="*/ 979314 h 3168352"/>
                      <a:gd name="connsiteX8" fmla="*/ 3024336 w 3024336"/>
                      <a:gd name="connsiteY8" fmla="*/ 1540972 h 3168352"/>
                      <a:gd name="connsiteX9" fmla="*/ 3024336 w 3024336"/>
                      <a:gd name="connsiteY9" fmla="*/ 2016220 h 3168352"/>
                      <a:gd name="connsiteX10" fmla="*/ 3024336 w 3024336"/>
                      <a:gd name="connsiteY10" fmla="*/ 2664286 h 3168352"/>
                      <a:gd name="connsiteX11" fmla="*/ 2520270 w 3024336"/>
                      <a:gd name="connsiteY11" fmla="*/ 3168352 h 3168352"/>
                      <a:gd name="connsiteX12" fmla="*/ 1996057 w 3024336"/>
                      <a:gd name="connsiteY12" fmla="*/ 3168352 h 3168352"/>
                      <a:gd name="connsiteX13" fmla="*/ 1451682 w 3024336"/>
                      <a:gd name="connsiteY13" fmla="*/ 3168352 h 3168352"/>
                      <a:gd name="connsiteX14" fmla="*/ 947631 w 3024336"/>
                      <a:gd name="connsiteY14" fmla="*/ 3168352 h 3168352"/>
                      <a:gd name="connsiteX15" fmla="*/ 504066 w 3024336"/>
                      <a:gd name="connsiteY15" fmla="*/ 3168352 h 3168352"/>
                      <a:gd name="connsiteX16" fmla="*/ 0 w 3024336"/>
                      <a:gd name="connsiteY16" fmla="*/ 2664286 h 3168352"/>
                      <a:gd name="connsiteX17" fmla="*/ 0 w 3024336"/>
                      <a:gd name="connsiteY17" fmla="*/ 2124231 h 3168352"/>
                      <a:gd name="connsiteX18" fmla="*/ 0 w 3024336"/>
                      <a:gd name="connsiteY18" fmla="*/ 1540972 h 3168352"/>
                      <a:gd name="connsiteX19" fmla="*/ 0 w 3024336"/>
                      <a:gd name="connsiteY19" fmla="*/ 1065723 h 3168352"/>
                      <a:gd name="connsiteX20" fmla="*/ 0 w 3024336"/>
                      <a:gd name="connsiteY20" fmla="*/ 504066 h 3168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024336" h="3168352" extrusionOk="0">
                        <a:moveTo>
                          <a:pt x="0" y="504066"/>
                        </a:moveTo>
                        <a:cubicBezTo>
                          <a:pt x="34815" y="168177"/>
                          <a:pt x="203183" y="70994"/>
                          <a:pt x="504066" y="0"/>
                        </a:cubicBezTo>
                        <a:cubicBezTo>
                          <a:pt x="698777" y="-11775"/>
                          <a:pt x="764394" y="51506"/>
                          <a:pt x="947631" y="0"/>
                        </a:cubicBezTo>
                        <a:cubicBezTo>
                          <a:pt x="1130869" y="-51506"/>
                          <a:pt x="1320302" y="25867"/>
                          <a:pt x="1431520" y="0"/>
                        </a:cubicBezTo>
                        <a:cubicBezTo>
                          <a:pt x="1542738" y="-25867"/>
                          <a:pt x="1761805" y="19837"/>
                          <a:pt x="1975895" y="0"/>
                        </a:cubicBezTo>
                        <a:cubicBezTo>
                          <a:pt x="2189986" y="-19837"/>
                          <a:pt x="2272905" y="18908"/>
                          <a:pt x="2520270" y="0"/>
                        </a:cubicBezTo>
                        <a:cubicBezTo>
                          <a:pt x="2830634" y="-71871"/>
                          <a:pt x="3003513" y="252845"/>
                          <a:pt x="3024336" y="504066"/>
                        </a:cubicBezTo>
                        <a:cubicBezTo>
                          <a:pt x="3071511" y="704928"/>
                          <a:pt x="3018347" y="835567"/>
                          <a:pt x="3024336" y="979314"/>
                        </a:cubicBezTo>
                        <a:cubicBezTo>
                          <a:pt x="3030325" y="1123061"/>
                          <a:pt x="2993217" y="1403820"/>
                          <a:pt x="3024336" y="1540972"/>
                        </a:cubicBezTo>
                        <a:cubicBezTo>
                          <a:pt x="3055455" y="1678124"/>
                          <a:pt x="3015430" y="1793392"/>
                          <a:pt x="3024336" y="2016220"/>
                        </a:cubicBezTo>
                        <a:cubicBezTo>
                          <a:pt x="3033242" y="2239048"/>
                          <a:pt x="2968518" y="2359708"/>
                          <a:pt x="3024336" y="2664286"/>
                        </a:cubicBezTo>
                        <a:cubicBezTo>
                          <a:pt x="2955703" y="2896768"/>
                          <a:pt x="2794128" y="3208103"/>
                          <a:pt x="2520270" y="3168352"/>
                        </a:cubicBezTo>
                        <a:cubicBezTo>
                          <a:pt x="2394174" y="3172942"/>
                          <a:pt x="2233115" y="3107714"/>
                          <a:pt x="1996057" y="3168352"/>
                        </a:cubicBezTo>
                        <a:cubicBezTo>
                          <a:pt x="1758999" y="3228990"/>
                          <a:pt x="1563715" y="3123550"/>
                          <a:pt x="1451682" y="3168352"/>
                        </a:cubicBezTo>
                        <a:cubicBezTo>
                          <a:pt x="1339649" y="3213154"/>
                          <a:pt x="1184536" y="3108066"/>
                          <a:pt x="947631" y="3168352"/>
                        </a:cubicBezTo>
                        <a:cubicBezTo>
                          <a:pt x="710726" y="3228638"/>
                          <a:pt x="650400" y="3136355"/>
                          <a:pt x="504066" y="3168352"/>
                        </a:cubicBezTo>
                        <a:cubicBezTo>
                          <a:pt x="184166" y="3202529"/>
                          <a:pt x="29733" y="2959653"/>
                          <a:pt x="0" y="2664286"/>
                        </a:cubicBezTo>
                        <a:cubicBezTo>
                          <a:pt x="-33207" y="2420697"/>
                          <a:pt x="27115" y="2352696"/>
                          <a:pt x="0" y="2124231"/>
                        </a:cubicBezTo>
                        <a:cubicBezTo>
                          <a:pt x="-27115" y="1895767"/>
                          <a:pt x="5703" y="1723980"/>
                          <a:pt x="0" y="1540972"/>
                        </a:cubicBezTo>
                        <a:cubicBezTo>
                          <a:pt x="-5703" y="1357964"/>
                          <a:pt x="38021" y="1250238"/>
                          <a:pt x="0" y="1065723"/>
                        </a:cubicBezTo>
                        <a:cubicBezTo>
                          <a:pt x="-38021" y="881208"/>
                          <a:pt x="41440" y="624940"/>
                          <a:pt x="0" y="5040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8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54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1187624" y="105958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医院常见的不安全因素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98A514E-FCBB-4F53-B85D-F4A7739388A2}"/>
              </a:ext>
            </a:extLst>
          </p:cNvPr>
          <p:cNvSpPr txBox="1"/>
          <p:nvPr/>
        </p:nvSpPr>
        <p:spPr>
          <a:xfrm>
            <a:off x="1187624" y="1954700"/>
            <a:ext cx="6511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</a:rPr>
              <a:t>2</a:t>
            </a:r>
            <a:r>
              <a:rPr lang="zh-CN" altLang="en-US" sz="2400" dirty="0">
                <a:solidFill>
                  <a:srgbClr val="FF0000"/>
                </a:solidFill>
              </a:rPr>
              <a:t>）化学性损伤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（药物剂量过大、用错药等）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9093ABB-3E1B-493E-AF9E-D300833DADE9}"/>
              </a:ext>
            </a:extLst>
          </p:cNvPr>
          <p:cNvSpPr txBox="1"/>
          <p:nvPr/>
        </p:nvSpPr>
        <p:spPr>
          <a:xfrm>
            <a:off x="1175585" y="2565447"/>
            <a:ext cx="681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</a:rPr>
              <a:t>3</a:t>
            </a:r>
            <a:r>
              <a:rPr lang="zh-CN" altLang="en-US" sz="2400" dirty="0">
                <a:solidFill>
                  <a:srgbClr val="FF0000"/>
                </a:solidFill>
              </a:rPr>
              <a:t>）生物性损伤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（微生物和昆虫对人体的损害）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54D230-6CAB-4E7B-8B46-EC128A7A0B1A}"/>
              </a:ext>
            </a:extLst>
          </p:cNvPr>
          <p:cNvSpPr txBox="1"/>
          <p:nvPr/>
        </p:nvSpPr>
        <p:spPr>
          <a:xfrm>
            <a:off x="1175585" y="3209266"/>
            <a:ext cx="7127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</a:rPr>
              <a:t>4</a:t>
            </a:r>
            <a:r>
              <a:rPr lang="zh-CN" altLang="en-US" sz="2400" dirty="0">
                <a:solidFill>
                  <a:srgbClr val="FF0000"/>
                </a:solidFill>
              </a:rPr>
              <a:t>）心理性损伤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（造成患者心理损伤的一切言行）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4DE0691-9540-4D6A-87B3-70A153C0E476}"/>
              </a:ext>
            </a:extLst>
          </p:cNvPr>
          <p:cNvSpPr txBox="1"/>
          <p:nvPr/>
        </p:nvSpPr>
        <p:spPr>
          <a:xfrm>
            <a:off x="1163562" y="3853085"/>
            <a:ext cx="681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（</a:t>
            </a:r>
            <a:r>
              <a:rPr lang="en-US" altLang="zh-CN" sz="2400" dirty="0">
                <a:solidFill>
                  <a:srgbClr val="FF0000"/>
                </a:solidFill>
              </a:rPr>
              <a:t>5</a:t>
            </a:r>
            <a:r>
              <a:rPr lang="zh-CN" altLang="en-US" sz="2400" dirty="0">
                <a:solidFill>
                  <a:srgbClr val="FF0000"/>
                </a:solidFill>
              </a:rPr>
              <a:t>）医源性损伤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（医务人员的行为、语言不慎）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30578C5-C953-4C98-B342-76EAFE686488}"/>
              </a:ext>
            </a:extLst>
          </p:cNvPr>
          <p:cNvSpPr/>
          <p:nvPr/>
        </p:nvSpPr>
        <p:spPr>
          <a:xfrm>
            <a:off x="1259632" y="1635646"/>
            <a:ext cx="7200800" cy="3168352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3024336"/>
                      <a:gd name="connsiteY0" fmla="*/ 504066 h 3168352"/>
                      <a:gd name="connsiteX1" fmla="*/ 504066 w 3024336"/>
                      <a:gd name="connsiteY1" fmla="*/ 0 h 3168352"/>
                      <a:gd name="connsiteX2" fmla="*/ 947631 w 3024336"/>
                      <a:gd name="connsiteY2" fmla="*/ 0 h 3168352"/>
                      <a:gd name="connsiteX3" fmla="*/ 1431520 w 3024336"/>
                      <a:gd name="connsiteY3" fmla="*/ 0 h 3168352"/>
                      <a:gd name="connsiteX4" fmla="*/ 1975895 w 3024336"/>
                      <a:gd name="connsiteY4" fmla="*/ 0 h 3168352"/>
                      <a:gd name="connsiteX5" fmla="*/ 2520270 w 3024336"/>
                      <a:gd name="connsiteY5" fmla="*/ 0 h 3168352"/>
                      <a:gd name="connsiteX6" fmla="*/ 3024336 w 3024336"/>
                      <a:gd name="connsiteY6" fmla="*/ 504066 h 3168352"/>
                      <a:gd name="connsiteX7" fmla="*/ 3024336 w 3024336"/>
                      <a:gd name="connsiteY7" fmla="*/ 979314 h 3168352"/>
                      <a:gd name="connsiteX8" fmla="*/ 3024336 w 3024336"/>
                      <a:gd name="connsiteY8" fmla="*/ 1540972 h 3168352"/>
                      <a:gd name="connsiteX9" fmla="*/ 3024336 w 3024336"/>
                      <a:gd name="connsiteY9" fmla="*/ 2016220 h 3168352"/>
                      <a:gd name="connsiteX10" fmla="*/ 3024336 w 3024336"/>
                      <a:gd name="connsiteY10" fmla="*/ 2664286 h 3168352"/>
                      <a:gd name="connsiteX11" fmla="*/ 2520270 w 3024336"/>
                      <a:gd name="connsiteY11" fmla="*/ 3168352 h 3168352"/>
                      <a:gd name="connsiteX12" fmla="*/ 1996057 w 3024336"/>
                      <a:gd name="connsiteY12" fmla="*/ 3168352 h 3168352"/>
                      <a:gd name="connsiteX13" fmla="*/ 1451682 w 3024336"/>
                      <a:gd name="connsiteY13" fmla="*/ 3168352 h 3168352"/>
                      <a:gd name="connsiteX14" fmla="*/ 947631 w 3024336"/>
                      <a:gd name="connsiteY14" fmla="*/ 3168352 h 3168352"/>
                      <a:gd name="connsiteX15" fmla="*/ 504066 w 3024336"/>
                      <a:gd name="connsiteY15" fmla="*/ 3168352 h 3168352"/>
                      <a:gd name="connsiteX16" fmla="*/ 0 w 3024336"/>
                      <a:gd name="connsiteY16" fmla="*/ 2664286 h 3168352"/>
                      <a:gd name="connsiteX17" fmla="*/ 0 w 3024336"/>
                      <a:gd name="connsiteY17" fmla="*/ 2124231 h 3168352"/>
                      <a:gd name="connsiteX18" fmla="*/ 0 w 3024336"/>
                      <a:gd name="connsiteY18" fmla="*/ 1540972 h 3168352"/>
                      <a:gd name="connsiteX19" fmla="*/ 0 w 3024336"/>
                      <a:gd name="connsiteY19" fmla="*/ 1065723 h 3168352"/>
                      <a:gd name="connsiteX20" fmla="*/ 0 w 3024336"/>
                      <a:gd name="connsiteY20" fmla="*/ 504066 h 3168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024336" h="3168352" extrusionOk="0">
                        <a:moveTo>
                          <a:pt x="0" y="504066"/>
                        </a:moveTo>
                        <a:cubicBezTo>
                          <a:pt x="34815" y="168177"/>
                          <a:pt x="203183" y="70994"/>
                          <a:pt x="504066" y="0"/>
                        </a:cubicBezTo>
                        <a:cubicBezTo>
                          <a:pt x="698777" y="-11775"/>
                          <a:pt x="764394" y="51506"/>
                          <a:pt x="947631" y="0"/>
                        </a:cubicBezTo>
                        <a:cubicBezTo>
                          <a:pt x="1130869" y="-51506"/>
                          <a:pt x="1320302" y="25867"/>
                          <a:pt x="1431520" y="0"/>
                        </a:cubicBezTo>
                        <a:cubicBezTo>
                          <a:pt x="1542738" y="-25867"/>
                          <a:pt x="1761805" y="19837"/>
                          <a:pt x="1975895" y="0"/>
                        </a:cubicBezTo>
                        <a:cubicBezTo>
                          <a:pt x="2189986" y="-19837"/>
                          <a:pt x="2272905" y="18908"/>
                          <a:pt x="2520270" y="0"/>
                        </a:cubicBezTo>
                        <a:cubicBezTo>
                          <a:pt x="2830634" y="-71871"/>
                          <a:pt x="3003513" y="252845"/>
                          <a:pt x="3024336" y="504066"/>
                        </a:cubicBezTo>
                        <a:cubicBezTo>
                          <a:pt x="3071511" y="704928"/>
                          <a:pt x="3018347" y="835567"/>
                          <a:pt x="3024336" y="979314"/>
                        </a:cubicBezTo>
                        <a:cubicBezTo>
                          <a:pt x="3030325" y="1123061"/>
                          <a:pt x="2993217" y="1403820"/>
                          <a:pt x="3024336" y="1540972"/>
                        </a:cubicBezTo>
                        <a:cubicBezTo>
                          <a:pt x="3055455" y="1678124"/>
                          <a:pt x="3015430" y="1793392"/>
                          <a:pt x="3024336" y="2016220"/>
                        </a:cubicBezTo>
                        <a:cubicBezTo>
                          <a:pt x="3033242" y="2239048"/>
                          <a:pt x="2968518" y="2359708"/>
                          <a:pt x="3024336" y="2664286"/>
                        </a:cubicBezTo>
                        <a:cubicBezTo>
                          <a:pt x="2955703" y="2896768"/>
                          <a:pt x="2794128" y="3208103"/>
                          <a:pt x="2520270" y="3168352"/>
                        </a:cubicBezTo>
                        <a:cubicBezTo>
                          <a:pt x="2394174" y="3172942"/>
                          <a:pt x="2233115" y="3107714"/>
                          <a:pt x="1996057" y="3168352"/>
                        </a:cubicBezTo>
                        <a:cubicBezTo>
                          <a:pt x="1758999" y="3228990"/>
                          <a:pt x="1563715" y="3123550"/>
                          <a:pt x="1451682" y="3168352"/>
                        </a:cubicBezTo>
                        <a:cubicBezTo>
                          <a:pt x="1339649" y="3213154"/>
                          <a:pt x="1184536" y="3108066"/>
                          <a:pt x="947631" y="3168352"/>
                        </a:cubicBezTo>
                        <a:cubicBezTo>
                          <a:pt x="710726" y="3228638"/>
                          <a:pt x="650400" y="3136355"/>
                          <a:pt x="504066" y="3168352"/>
                        </a:cubicBezTo>
                        <a:cubicBezTo>
                          <a:pt x="184166" y="3202529"/>
                          <a:pt x="29733" y="2959653"/>
                          <a:pt x="0" y="2664286"/>
                        </a:cubicBezTo>
                        <a:cubicBezTo>
                          <a:pt x="-33207" y="2420697"/>
                          <a:pt x="27115" y="2352696"/>
                          <a:pt x="0" y="2124231"/>
                        </a:cubicBezTo>
                        <a:cubicBezTo>
                          <a:pt x="-27115" y="1895767"/>
                          <a:pt x="5703" y="1723980"/>
                          <a:pt x="0" y="1540972"/>
                        </a:cubicBezTo>
                        <a:cubicBezTo>
                          <a:pt x="-5703" y="1357964"/>
                          <a:pt x="38021" y="1250238"/>
                          <a:pt x="0" y="1065723"/>
                        </a:cubicBezTo>
                        <a:cubicBezTo>
                          <a:pt x="-38021" y="881208"/>
                          <a:pt x="41440" y="624940"/>
                          <a:pt x="0" y="5040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5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55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710488" y="1062031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1">
                    <a:lumMod val="50000"/>
                  </a:schemeClr>
                </a:solidFill>
              </a:rPr>
              <a:t>医院防护的基本原则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91BEC27-0527-4091-86EA-5D7E9C8E2152}"/>
              </a:ext>
            </a:extLst>
          </p:cNvPr>
          <p:cNvSpPr/>
          <p:nvPr/>
        </p:nvSpPr>
        <p:spPr>
          <a:xfrm>
            <a:off x="739816" y="1798030"/>
            <a:ext cx="2232248" cy="530715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2232248"/>
                      <a:gd name="connsiteY0" fmla="*/ 88454 h 530715"/>
                      <a:gd name="connsiteX1" fmla="*/ 88454 w 2232248"/>
                      <a:gd name="connsiteY1" fmla="*/ 0 h 530715"/>
                      <a:gd name="connsiteX2" fmla="*/ 540629 w 2232248"/>
                      <a:gd name="connsiteY2" fmla="*/ 0 h 530715"/>
                      <a:gd name="connsiteX3" fmla="*/ 1033910 w 2232248"/>
                      <a:gd name="connsiteY3" fmla="*/ 0 h 530715"/>
                      <a:gd name="connsiteX4" fmla="*/ 1588852 w 2232248"/>
                      <a:gd name="connsiteY4" fmla="*/ 0 h 530715"/>
                      <a:gd name="connsiteX5" fmla="*/ 2143794 w 2232248"/>
                      <a:gd name="connsiteY5" fmla="*/ 0 h 530715"/>
                      <a:gd name="connsiteX6" fmla="*/ 2232248 w 2232248"/>
                      <a:gd name="connsiteY6" fmla="*/ 88454 h 530715"/>
                      <a:gd name="connsiteX7" fmla="*/ 2232248 w 2232248"/>
                      <a:gd name="connsiteY7" fmla="*/ 442261 h 530715"/>
                      <a:gd name="connsiteX8" fmla="*/ 2143794 w 2232248"/>
                      <a:gd name="connsiteY8" fmla="*/ 530715 h 530715"/>
                      <a:gd name="connsiteX9" fmla="*/ 1609406 w 2232248"/>
                      <a:gd name="connsiteY9" fmla="*/ 530715 h 530715"/>
                      <a:gd name="connsiteX10" fmla="*/ 1136677 w 2232248"/>
                      <a:gd name="connsiteY10" fmla="*/ 530715 h 530715"/>
                      <a:gd name="connsiteX11" fmla="*/ 643396 w 2232248"/>
                      <a:gd name="connsiteY11" fmla="*/ 530715 h 530715"/>
                      <a:gd name="connsiteX12" fmla="*/ 88454 w 2232248"/>
                      <a:gd name="connsiteY12" fmla="*/ 530715 h 530715"/>
                      <a:gd name="connsiteX13" fmla="*/ 0 w 2232248"/>
                      <a:gd name="connsiteY13" fmla="*/ 442261 h 530715"/>
                      <a:gd name="connsiteX14" fmla="*/ 0 w 2232248"/>
                      <a:gd name="connsiteY14" fmla="*/ 88454 h 530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248" h="530715" extrusionOk="0">
                        <a:moveTo>
                          <a:pt x="0" y="88454"/>
                        </a:moveTo>
                        <a:cubicBezTo>
                          <a:pt x="1232" y="37567"/>
                          <a:pt x="36186" y="10781"/>
                          <a:pt x="88454" y="0"/>
                        </a:cubicBezTo>
                        <a:cubicBezTo>
                          <a:pt x="228451" y="-37729"/>
                          <a:pt x="404776" y="24119"/>
                          <a:pt x="540629" y="0"/>
                        </a:cubicBezTo>
                        <a:cubicBezTo>
                          <a:pt x="676483" y="-24119"/>
                          <a:pt x="817916" y="30682"/>
                          <a:pt x="1033910" y="0"/>
                        </a:cubicBezTo>
                        <a:cubicBezTo>
                          <a:pt x="1249904" y="-30682"/>
                          <a:pt x="1348302" y="13527"/>
                          <a:pt x="1588852" y="0"/>
                        </a:cubicBezTo>
                        <a:cubicBezTo>
                          <a:pt x="1829402" y="-13527"/>
                          <a:pt x="1936579" y="14172"/>
                          <a:pt x="2143794" y="0"/>
                        </a:cubicBezTo>
                        <a:cubicBezTo>
                          <a:pt x="2198487" y="-13129"/>
                          <a:pt x="2230106" y="42396"/>
                          <a:pt x="2232248" y="88454"/>
                        </a:cubicBezTo>
                        <a:cubicBezTo>
                          <a:pt x="2233135" y="265259"/>
                          <a:pt x="2208682" y="324679"/>
                          <a:pt x="2232248" y="442261"/>
                        </a:cubicBezTo>
                        <a:cubicBezTo>
                          <a:pt x="2245941" y="488577"/>
                          <a:pt x="2196289" y="520400"/>
                          <a:pt x="2143794" y="530715"/>
                        </a:cubicBezTo>
                        <a:cubicBezTo>
                          <a:pt x="1958360" y="590635"/>
                          <a:pt x="1795872" y="504712"/>
                          <a:pt x="1609406" y="530715"/>
                        </a:cubicBezTo>
                        <a:cubicBezTo>
                          <a:pt x="1422940" y="556718"/>
                          <a:pt x="1346530" y="482303"/>
                          <a:pt x="1136677" y="530715"/>
                        </a:cubicBezTo>
                        <a:cubicBezTo>
                          <a:pt x="926824" y="579127"/>
                          <a:pt x="885835" y="524721"/>
                          <a:pt x="643396" y="530715"/>
                        </a:cubicBezTo>
                        <a:cubicBezTo>
                          <a:pt x="400957" y="536709"/>
                          <a:pt x="272828" y="525538"/>
                          <a:pt x="88454" y="530715"/>
                        </a:cubicBezTo>
                        <a:cubicBezTo>
                          <a:pt x="48184" y="527068"/>
                          <a:pt x="-6956" y="501511"/>
                          <a:pt x="0" y="442261"/>
                        </a:cubicBezTo>
                        <a:cubicBezTo>
                          <a:pt x="-20671" y="356605"/>
                          <a:pt x="32492" y="219630"/>
                          <a:pt x="0" y="884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常规开展评估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AF9A337-2E16-44B8-8EE2-57C0A8BB821F}"/>
              </a:ext>
            </a:extLst>
          </p:cNvPr>
          <p:cNvSpPr/>
          <p:nvPr/>
        </p:nvSpPr>
        <p:spPr>
          <a:xfrm>
            <a:off x="3563888" y="1717470"/>
            <a:ext cx="2232248" cy="530715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2232248"/>
                      <a:gd name="connsiteY0" fmla="*/ 88454 h 530715"/>
                      <a:gd name="connsiteX1" fmla="*/ 88454 w 2232248"/>
                      <a:gd name="connsiteY1" fmla="*/ 0 h 530715"/>
                      <a:gd name="connsiteX2" fmla="*/ 540629 w 2232248"/>
                      <a:gd name="connsiteY2" fmla="*/ 0 h 530715"/>
                      <a:gd name="connsiteX3" fmla="*/ 1033910 w 2232248"/>
                      <a:gd name="connsiteY3" fmla="*/ 0 h 530715"/>
                      <a:gd name="connsiteX4" fmla="*/ 1588852 w 2232248"/>
                      <a:gd name="connsiteY4" fmla="*/ 0 h 530715"/>
                      <a:gd name="connsiteX5" fmla="*/ 2143794 w 2232248"/>
                      <a:gd name="connsiteY5" fmla="*/ 0 h 530715"/>
                      <a:gd name="connsiteX6" fmla="*/ 2232248 w 2232248"/>
                      <a:gd name="connsiteY6" fmla="*/ 88454 h 530715"/>
                      <a:gd name="connsiteX7" fmla="*/ 2232248 w 2232248"/>
                      <a:gd name="connsiteY7" fmla="*/ 442261 h 530715"/>
                      <a:gd name="connsiteX8" fmla="*/ 2143794 w 2232248"/>
                      <a:gd name="connsiteY8" fmla="*/ 530715 h 530715"/>
                      <a:gd name="connsiteX9" fmla="*/ 1609406 w 2232248"/>
                      <a:gd name="connsiteY9" fmla="*/ 530715 h 530715"/>
                      <a:gd name="connsiteX10" fmla="*/ 1136677 w 2232248"/>
                      <a:gd name="connsiteY10" fmla="*/ 530715 h 530715"/>
                      <a:gd name="connsiteX11" fmla="*/ 643396 w 2232248"/>
                      <a:gd name="connsiteY11" fmla="*/ 530715 h 530715"/>
                      <a:gd name="connsiteX12" fmla="*/ 88454 w 2232248"/>
                      <a:gd name="connsiteY12" fmla="*/ 530715 h 530715"/>
                      <a:gd name="connsiteX13" fmla="*/ 0 w 2232248"/>
                      <a:gd name="connsiteY13" fmla="*/ 442261 h 530715"/>
                      <a:gd name="connsiteX14" fmla="*/ 0 w 2232248"/>
                      <a:gd name="connsiteY14" fmla="*/ 88454 h 530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248" h="530715" extrusionOk="0">
                        <a:moveTo>
                          <a:pt x="0" y="88454"/>
                        </a:moveTo>
                        <a:cubicBezTo>
                          <a:pt x="1232" y="37567"/>
                          <a:pt x="36186" y="10781"/>
                          <a:pt x="88454" y="0"/>
                        </a:cubicBezTo>
                        <a:cubicBezTo>
                          <a:pt x="228451" y="-37729"/>
                          <a:pt x="404776" y="24119"/>
                          <a:pt x="540629" y="0"/>
                        </a:cubicBezTo>
                        <a:cubicBezTo>
                          <a:pt x="676483" y="-24119"/>
                          <a:pt x="817916" y="30682"/>
                          <a:pt x="1033910" y="0"/>
                        </a:cubicBezTo>
                        <a:cubicBezTo>
                          <a:pt x="1249904" y="-30682"/>
                          <a:pt x="1348302" y="13527"/>
                          <a:pt x="1588852" y="0"/>
                        </a:cubicBezTo>
                        <a:cubicBezTo>
                          <a:pt x="1829402" y="-13527"/>
                          <a:pt x="1936579" y="14172"/>
                          <a:pt x="2143794" y="0"/>
                        </a:cubicBezTo>
                        <a:cubicBezTo>
                          <a:pt x="2198487" y="-13129"/>
                          <a:pt x="2230106" y="42396"/>
                          <a:pt x="2232248" y="88454"/>
                        </a:cubicBezTo>
                        <a:cubicBezTo>
                          <a:pt x="2233135" y="265259"/>
                          <a:pt x="2208682" y="324679"/>
                          <a:pt x="2232248" y="442261"/>
                        </a:cubicBezTo>
                        <a:cubicBezTo>
                          <a:pt x="2245941" y="488577"/>
                          <a:pt x="2196289" y="520400"/>
                          <a:pt x="2143794" y="530715"/>
                        </a:cubicBezTo>
                        <a:cubicBezTo>
                          <a:pt x="1958360" y="590635"/>
                          <a:pt x="1795872" y="504712"/>
                          <a:pt x="1609406" y="530715"/>
                        </a:cubicBezTo>
                        <a:cubicBezTo>
                          <a:pt x="1422940" y="556718"/>
                          <a:pt x="1346530" y="482303"/>
                          <a:pt x="1136677" y="530715"/>
                        </a:cubicBezTo>
                        <a:cubicBezTo>
                          <a:pt x="926824" y="579127"/>
                          <a:pt x="885835" y="524721"/>
                          <a:pt x="643396" y="530715"/>
                        </a:cubicBezTo>
                        <a:cubicBezTo>
                          <a:pt x="400957" y="536709"/>
                          <a:pt x="272828" y="525538"/>
                          <a:pt x="88454" y="530715"/>
                        </a:cubicBezTo>
                        <a:cubicBezTo>
                          <a:pt x="48184" y="527068"/>
                          <a:pt x="-6956" y="501511"/>
                          <a:pt x="0" y="442261"/>
                        </a:cubicBezTo>
                        <a:cubicBezTo>
                          <a:pt x="-20671" y="356605"/>
                          <a:pt x="32492" y="219630"/>
                          <a:pt x="0" y="884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采取有效措施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C96E0DC-D138-46D6-B378-3FDC3BED3EA8}"/>
              </a:ext>
            </a:extLst>
          </p:cNvPr>
          <p:cNvSpPr/>
          <p:nvPr/>
        </p:nvSpPr>
        <p:spPr>
          <a:xfrm>
            <a:off x="6437953" y="1705011"/>
            <a:ext cx="2376264" cy="530715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2376264"/>
                      <a:gd name="connsiteY0" fmla="*/ 88454 h 530715"/>
                      <a:gd name="connsiteX1" fmla="*/ 88454 w 2376264"/>
                      <a:gd name="connsiteY1" fmla="*/ 0 h 530715"/>
                      <a:gd name="connsiteX2" fmla="*/ 572312 w 2376264"/>
                      <a:gd name="connsiteY2" fmla="*/ 0 h 530715"/>
                      <a:gd name="connsiteX3" fmla="*/ 1100158 w 2376264"/>
                      <a:gd name="connsiteY3" fmla="*/ 0 h 530715"/>
                      <a:gd name="connsiteX4" fmla="*/ 1693984 w 2376264"/>
                      <a:gd name="connsiteY4" fmla="*/ 0 h 530715"/>
                      <a:gd name="connsiteX5" fmla="*/ 2287810 w 2376264"/>
                      <a:gd name="connsiteY5" fmla="*/ 0 h 530715"/>
                      <a:gd name="connsiteX6" fmla="*/ 2376264 w 2376264"/>
                      <a:gd name="connsiteY6" fmla="*/ 88454 h 530715"/>
                      <a:gd name="connsiteX7" fmla="*/ 2376264 w 2376264"/>
                      <a:gd name="connsiteY7" fmla="*/ 442261 h 530715"/>
                      <a:gd name="connsiteX8" fmla="*/ 2287810 w 2376264"/>
                      <a:gd name="connsiteY8" fmla="*/ 530715 h 530715"/>
                      <a:gd name="connsiteX9" fmla="*/ 1715977 w 2376264"/>
                      <a:gd name="connsiteY9" fmla="*/ 530715 h 530715"/>
                      <a:gd name="connsiteX10" fmla="*/ 1210126 w 2376264"/>
                      <a:gd name="connsiteY10" fmla="*/ 530715 h 530715"/>
                      <a:gd name="connsiteX11" fmla="*/ 682280 w 2376264"/>
                      <a:gd name="connsiteY11" fmla="*/ 530715 h 530715"/>
                      <a:gd name="connsiteX12" fmla="*/ 88454 w 2376264"/>
                      <a:gd name="connsiteY12" fmla="*/ 530715 h 530715"/>
                      <a:gd name="connsiteX13" fmla="*/ 0 w 2376264"/>
                      <a:gd name="connsiteY13" fmla="*/ 442261 h 530715"/>
                      <a:gd name="connsiteX14" fmla="*/ 0 w 2376264"/>
                      <a:gd name="connsiteY14" fmla="*/ 88454 h 530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376264" h="530715" extrusionOk="0">
                        <a:moveTo>
                          <a:pt x="0" y="88454"/>
                        </a:moveTo>
                        <a:cubicBezTo>
                          <a:pt x="1232" y="37567"/>
                          <a:pt x="36186" y="10781"/>
                          <a:pt x="88454" y="0"/>
                        </a:cubicBezTo>
                        <a:cubicBezTo>
                          <a:pt x="199052" y="-51100"/>
                          <a:pt x="332054" y="5257"/>
                          <a:pt x="572312" y="0"/>
                        </a:cubicBezTo>
                        <a:cubicBezTo>
                          <a:pt x="812570" y="-5257"/>
                          <a:pt x="876813" y="14256"/>
                          <a:pt x="1100158" y="0"/>
                        </a:cubicBezTo>
                        <a:cubicBezTo>
                          <a:pt x="1323503" y="-14256"/>
                          <a:pt x="1401468" y="51152"/>
                          <a:pt x="1693984" y="0"/>
                        </a:cubicBezTo>
                        <a:cubicBezTo>
                          <a:pt x="1986500" y="-51152"/>
                          <a:pt x="2064676" y="26655"/>
                          <a:pt x="2287810" y="0"/>
                        </a:cubicBezTo>
                        <a:cubicBezTo>
                          <a:pt x="2342503" y="-13129"/>
                          <a:pt x="2374122" y="42396"/>
                          <a:pt x="2376264" y="88454"/>
                        </a:cubicBezTo>
                        <a:cubicBezTo>
                          <a:pt x="2377151" y="265259"/>
                          <a:pt x="2352698" y="324679"/>
                          <a:pt x="2376264" y="442261"/>
                        </a:cubicBezTo>
                        <a:cubicBezTo>
                          <a:pt x="2389957" y="488577"/>
                          <a:pt x="2340305" y="520400"/>
                          <a:pt x="2287810" y="530715"/>
                        </a:cubicBezTo>
                        <a:cubicBezTo>
                          <a:pt x="2105406" y="594557"/>
                          <a:pt x="1941218" y="517078"/>
                          <a:pt x="1715977" y="530715"/>
                        </a:cubicBezTo>
                        <a:cubicBezTo>
                          <a:pt x="1490736" y="544352"/>
                          <a:pt x="1404450" y="505948"/>
                          <a:pt x="1210126" y="530715"/>
                        </a:cubicBezTo>
                        <a:cubicBezTo>
                          <a:pt x="1015802" y="555482"/>
                          <a:pt x="817367" y="503207"/>
                          <a:pt x="682280" y="530715"/>
                        </a:cubicBezTo>
                        <a:cubicBezTo>
                          <a:pt x="547193" y="558223"/>
                          <a:pt x="337912" y="464735"/>
                          <a:pt x="88454" y="530715"/>
                        </a:cubicBezTo>
                        <a:cubicBezTo>
                          <a:pt x="48184" y="527068"/>
                          <a:pt x="-6956" y="501511"/>
                          <a:pt x="0" y="442261"/>
                        </a:cubicBezTo>
                        <a:cubicBezTo>
                          <a:pt x="-20671" y="356605"/>
                          <a:pt x="32492" y="219630"/>
                          <a:pt x="0" y="884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正确保管使用器械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A871B94-5880-43CA-857E-60DB55D1C280}"/>
              </a:ext>
            </a:extLst>
          </p:cNvPr>
          <p:cNvSpPr/>
          <p:nvPr/>
        </p:nvSpPr>
        <p:spPr>
          <a:xfrm>
            <a:off x="761066" y="2877413"/>
            <a:ext cx="2232248" cy="530715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2232248"/>
                      <a:gd name="connsiteY0" fmla="*/ 88454 h 530715"/>
                      <a:gd name="connsiteX1" fmla="*/ 88454 w 2232248"/>
                      <a:gd name="connsiteY1" fmla="*/ 0 h 530715"/>
                      <a:gd name="connsiteX2" fmla="*/ 540629 w 2232248"/>
                      <a:gd name="connsiteY2" fmla="*/ 0 h 530715"/>
                      <a:gd name="connsiteX3" fmla="*/ 1033910 w 2232248"/>
                      <a:gd name="connsiteY3" fmla="*/ 0 h 530715"/>
                      <a:gd name="connsiteX4" fmla="*/ 1588852 w 2232248"/>
                      <a:gd name="connsiteY4" fmla="*/ 0 h 530715"/>
                      <a:gd name="connsiteX5" fmla="*/ 2143794 w 2232248"/>
                      <a:gd name="connsiteY5" fmla="*/ 0 h 530715"/>
                      <a:gd name="connsiteX6" fmla="*/ 2232248 w 2232248"/>
                      <a:gd name="connsiteY6" fmla="*/ 88454 h 530715"/>
                      <a:gd name="connsiteX7" fmla="*/ 2232248 w 2232248"/>
                      <a:gd name="connsiteY7" fmla="*/ 442261 h 530715"/>
                      <a:gd name="connsiteX8" fmla="*/ 2143794 w 2232248"/>
                      <a:gd name="connsiteY8" fmla="*/ 530715 h 530715"/>
                      <a:gd name="connsiteX9" fmla="*/ 1609406 w 2232248"/>
                      <a:gd name="connsiteY9" fmla="*/ 530715 h 530715"/>
                      <a:gd name="connsiteX10" fmla="*/ 1136677 w 2232248"/>
                      <a:gd name="connsiteY10" fmla="*/ 530715 h 530715"/>
                      <a:gd name="connsiteX11" fmla="*/ 643396 w 2232248"/>
                      <a:gd name="connsiteY11" fmla="*/ 530715 h 530715"/>
                      <a:gd name="connsiteX12" fmla="*/ 88454 w 2232248"/>
                      <a:gd name="connsiteY12" fmla="*/ 530715 h 530715"/>
                      <a:gd name="connsiteX13" fmla="*/ 0 w 2232248"/>
                      <a:gd name="connsiteY13" fmla="*/ 442261 h 530715"/>
                      <a:gd name="connsiteX14" fmla="*/ 0 w 2232248"/>
                      <a:gd name="connsiteY14" fmla="*/ 88454 h 530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248" h="530715" extrusionOk="0">
                        <a:moveTo>
                          <a:pt x="0" y="88454"/>
                        </a:moveTo>
                        <a:cubicBezTo>
                          <a:pt x="1232" y="37567"/>
                          <a:pt x="36186" y="10781"/>
                          <a:pt x="88454" y="0"/>
                        </a:cubicBezTo>
                        <a:cubicBezTo>
                          <a:pt x="228451" y="-37729"/>
                          <a:pt x="404776" y="24119"/>
                          <a:pt x="540629" y="0"/>
                        </a:cubicBezTo>
                        <a:cubicBezTo>
                          <a:pt x="676483" y="-24119"/>
                          <a:pt x="817916" y="30682"/>
                          <a:pt x="1033910" y="0"/>
                        </a:cubicBezTo>
                        <a:cubicBezTo>
                          <a:pt x="1249904" y="-30682"/>
                          <a:pt x="1348302" y="13527"/>
                          <a:pt x="1588852" y="0"/>
                        </a:cubicBezTo>
                        <a:cubicBezTo>
                          <a:pt x="1829402" y="-13527"/>
                          <a:pt x="1936579" y="14172"/>
                          <a:pt x="2143794" y="0"/>
                        </a:cubicBezTo>
                        <a:cubicBezTo>
                          <a:pt x="2198487" y="-13129"/>
                          <a:pt x="2230106" y="42396"/>
                          <a:pt x="2232248" y="88454"/>
                        </a:cubicBezTo>
                        <a:cubicBezTo>
                          <a:pt x="2233135" y="265259"/>
                          <a:pt x="2208682" y="324679"/>
                          <a:pt x="2232248" y="442261"/>
                        </a:cubicBezTo>
                        <a:cubicBezTo>
                          <a:pt x="2245941" y="488577"/>
                          <a:pt x="2196289" y="520400"/>
                          <a:pt x="2143794" y="530715"/>
                        </a:cubicBezTo>
                        <a:cubicBezTo>
                          <a:pt x="1958360" y="590635"/>
                          <a:pt x="1795872" y="504712"/>
                          <a:pt x="1609406" y="530715"/>
                        </a:cubicBezTo>
                        <a:cubicBezTo>
                          <a:pt x="1422940" y="556718"/>
                          <a:pt x="1346530" y="482303"/>
                          <a:pt x="1136677" y="530715"/>
                        </a:cubicBezTo>
                        <a:cubicBezTo>
                          <a:pt x="926824" y="579127"/>
                          <a:pt x="885835" y="524721"/>
                          <a:pt x="643396" y="530715"/>
                        </a:cubicBezTo>
                        <a:cubicBezTo>
                          <a:pt x="400957" y="536709"/>
                          <a:pt x="272828" y="525538"/>
                          <a:pt x="88454" y="530715"/>
                        </a:cubicBezTo>
                        <a:cubicBezTo>
                          <a:pt x="48184" y="527068"/>
                          <a:pt x="-6956" y="501511"/>
                          <a:pt x="0" y="442261"/>
                        </a:cubicBezTo>
                        <a:cubicBezTo>
                          <a:pt x="-20671" y="356605"/>
                          <a:pt x="32492" y="219630"/>
                          <a:pt x="0" y="884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制定应急预案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ED0425-D972-4A3B-90CE-AC258F320078}"/>
              </a:ext>
            </a:extLst>
          </p:cNvPr>
          <p:cNvSpPr/>
          <p:nvPr/>
        </p:nvSpPr>
        <p:spPr>
          <a:xfrm>
            <a:off x="3599892" y="2836939"/>
            <a:ext cx="2232248" cy="530715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2232248"/>
                      <a:gd name="connsiteY0" fmla="*/ 88454 h 530715"/>
                      <a:gd name="connsiteX1" fmla="*/ 88454 w 2232248"/>
                      <a:gd name="connsiteY1" fmla="*/ 0 h 530715"/>
                      <a:gd name="connsiteX2" fmla="*/ 540629 w 2232248"/>
                      <a:gd name="connsiteY2" fmla="*/ 0 h 530715"/>
                      <a:gd name="connsiteX3" fmla="*/ 1033910 w 2232248"/>
                      <a:gd name="connsiteY3" fmla="*/ 0 h 530715"/>
                      <a:gd name="connsiteX4" fmla="*/ 1588852 w 2232248"/>
                      <a:gd name="connsiteY4" fmla="*/ 0 h 530715"/>
                      <a:gd name="connsiteX5" fmla="*/ 2143794 w 2232248"/>
                      <a:gd name="connsiteY5" fmla="*/ 0 h 530715"/>
                      <a:gd name="connsiteX6" fmla="*/ 2232248 w 2232248"/>
                      <a:gd name="connsiteY6" fmla="*/ 88454 h 530715"/>
                      <a:gd name="connsiteX7" fmla="*/ 2232248 w 2232248"/>
                      <a:gd name="connsiteY7" fmla="*/ 442261 h 530715"/>
                      <a:gd name="connsiteX8" fmla="*/ 2143794 w 2232248"/>
                      <a:gd name="connsiteY8" fmla="*/ 530715 h 530715"/>
                      <a:gd name="connsiteX9" fmla="*/ 1609406 w 2232248"/>
                      <a:gd name="connsiteY9" fmla="*/ 530715 h 530715"/>
                      <a:gd name="connsiteX10" fmla="*/ 1136677 w 2232248"/>
                      <a:gd name="connsiteY10" fmla="*/ 530715 h 530715"/>
                      <a:gd name="connsiteX11" fmla="*/ 643396 w 2232248"/>
                      <a:gd name="connsiteY11" fmla="*/ 530715 h 530715"/>
                      <a:gd name="connsiteX12" fmla="*/ 88454 w 2232248"/>
                      <a:gd name="connsiteY12" fmla="*/ 530715 h 530715"/>
                      <a:gd name="connsiteX13" fmla="*/ 0 w 2232248"/>
                      <a:gd name="connsiteY13" fmla="*/ 442261 h 530715"/>
                      <a:gd name="connsiteX14" fmla="*/ 0 w 2232248"/>
                      <a:gd name="connsiteY14" fmla="*/ 88454 h 530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248" h="530715" extrusionOk="0">
                        <a:moveTo>
                          <a:pt x="0" y="88454"/>
                        </a:moveTo>
                        <a:cubicBezTo>
                          <a:pt x="1232" y="37567"/>
                          <a:pt x="36186" y="10781"/>
                          <a:pt x="88454" y="0"/>
                        </a:cubicBezTo>
                        <a:cubicBezTo>
                          <a:pt x="228451" y="-37729"/>
                          <a:pt x="404776" y="24119"/>
                          <a:pt x="540629" y="0"/>
                        </a:cubicBezTo>
                        <a:cubicBezTo>
                          <a:pt x="676483" y="-24119"/>
                          <a:pt x="817916" y="30682"/>
                          <a:pt x="1033910" y="0"/>
                        </a:cubicBezTo>
                        <a:cubicBezTo>
                          <a:pt x="1249904" y="-30682"/>
                          <a:pt x="1348302" y="13527"/>
                          <a:pt x="1588852" y="0"/>
                        </a:cubicBezTo>
                        <a:cubicBezTo>
                          <a:pt x="1829402" y="-13527"/>
                          <a:pt x="1936579" y="14172"/>
                          <a:pt x="2143794" y="0"/>
                        </a:cubicBezTo>
                        <a:cubicBezTo>
                          <a:pt x="2198487" y="-13129"/>
                          <a:pt x="2230106" y="42396"/>
                          <a:pt x="2232248" y="88454"/>
                        </a:cubicBezTo>
                        <a:cubicBezTo>
                          <a:pt x="2233135" y="265259"/>
                          <a:pt x="2208682" y="324679"/>
                          <a:pt x="2232248" y="442261"/>
                        </a:cubicBezTo>
                        <a:cubicBezTo>
                          <a:pt x="2245941" y="488577"/>
                          <a:pt x="2196289" y="520400"/>
                          <a:pt x="2143794" y="530715"/>
                        </a:cubicBezTo>
                        <a:cubicBezTo>
                          <a:pt x="1958360" y="590635"/>
                          <a:pt x="1795872" y="504712"/>
                          <a:pt x="1609406" y="530715"/>
                        </a:cubicBezTo>
                        <a:cubicBezTo>
                          <a:pt x="1422940" y="556718"/>
                          <a:pt x="1346530" y="482303"/>
                          <a:pt x="1136677" y="530715"/>
                        </a:cubicBezTo>
                        <a:cubicBezTo>
                          <a:pt x="926824" y="579127"/>
                          <a:pt x="885835" y="524721"/>
                          <a:pt x="643396" y="530715"/>
                        </a:cubicBezTo>
                        <a:cubicBezTo>
                          <a:pt x="400957" y="536709"/>
                          <a:pt x="272828" y="525538"/>
                          <a:pt x="88454" y="530715"/>
                        </a:cubicBezTo>
                        <a:cubicBezTo>
                          <a:pt x="48184" y="527068"/>
                          <a:pt x="-6956" y="501511"/>
                          <a:pt x="0" y="442261"/>
                        </a:cubicBezTo>
                        <a:cubicBezTo>
                          <a:pt x="-20671" y="356605"/>
                          <a:pt x="32492" y="219630"/>
                          <a:pt x="0" y="884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加强安全宣教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6E72FE37-15D4-4027-944D-A130F5721E45}"/>
              </a:ext>
            </a:extLst>
          </p:cNvPr>
          <p:cNvSpPr/>
          <p:nvPr/>
        </p:nvSpPr>
        <p:spPr>
          <a:xfrm>
            <a:off x="6509961" y="2895834"/>
            <a:ext cx="2232248" cy="530715"/>
          </a:xfrm>
          <a:prstGeom prst="roundRect">
            <a:avLst/>
          </a:prstGeom>
          <a:noFill/>
          <a:ln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2232248"/>
                      <a:gd name="connsiteY0" fmla="*/ 88454 h 530715"/>
                      <a:gd name="connsiteX1" fmla="*/ 88454 w 2232248"/>
                      <a:gd name="connsiteY1" fmla="*/ 0 h 530715"/>
                      <a:gd name="connsiteX2" fmla="*/ 540629 w 2232248"/>
                      <a:gd name="connsiteY2" fmla="*/ 0 h 530715"/>
                      <a:gd name="connsiteX3" fmla="*/ 1033910 w 2232248"/>
                      <a:gd name="connsiteY3" fmla="*/ 0 h 530715"/>
                      <a:gd name="connsiteX4" fmla="*/ 1588852 w 2232248"/>
                      <a:gd name="connsiteY4" fmla="*/ 0 h 530715"/>
                      <a:gd name="connsiteX5" fmla="*/ 2143794 w 2232248"/>
                      <a:gd name="connsiteY5" fmla="*/ 0 h 530715"/>
                      <a:gd name="connsiteX6" fmla="*/ 2232248 w 2232248"/>
                      <a:gd name="connsiteY6" fmla="*/ 88454 h 530715"/>
                      <a:gd name="connsiteX7" fmla="*/ 2232248 w 2232248"/>
                      <a:gd name="connsiteY7" fmla="*/ 442261 h 530715"/>
                      <a:gd name="connsiteX8" fmla="*/ 2143794 w 2232248"/>
                      <a:gd name="connsiteY8" fmla="*/ 530715 h 530715"/>
                      <a:gd name="connsiteX9" fmla="*/ 1609406 w 2232248"/>
                      <a:gd name="connsiteY9" fmla="*/ 530715 h 530715"/>
                      <a:gd name="connsiteX10" fmla="*/ 1136677 w 2232248"/>
                      <a:gd name="connsiteY10" fmla="*/ 530715 h 530715"/>
                      <a:gd name="connsiteX11" fmla="*/ 643396 w 2232248"/>
                      <a:gd name="connsiteY11" fmla="*/ 530715 h 530715"/>
                      <a:gd name="connsiteX12" fmla="*/ 88454 w 2232248"/>
                      <a:gd name="connsiteY12" fmla="*/ 530715 h 530715"/>
                      <a:gd name="connsiteX13" fmla="*/ 0 w 2232248"/>
                      <a:gd name="connsiteY13" fmla="*/ 442261 h 530715"/>
                      <a:gd name="connsiteX14" fmla="*/ 0 w 2232248"/>
                      <a:gd name="connsiteY14" fmla="*/ 88454 h 530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32248" h="530715" extrusionOk="0">
                        <a:moveTo>
                          <a:pt x="0" y="88454"/>
                        </a:moveTo>
                        <a:cubicBezTo>
                          <a:pt x="1232" y="37567"/>
                          <a:pt x="36186" y="10781"/>
                          <a:pt x="88454" y="0"/>
                        </a:cubicBezTo>
                        <a:cubicBezTo>
                          <a:pt x="228451" y="-37729"/>
                          <a:pt x="404776" y="24119"/>
                          <a:pt x="540629" y="0"/>
                        </a:cubicBezTo>
                        <a:cubicBezTo>
                          <a:pt x="676483" y="-24119"/>
                          <a:pt x="817916" y="30682"/>
                          <a:pt x="1033910" y="0"/>
                        </a:cubicBezTo>
                        <a:cubicBezTo>
                          <a:pt x="1249904" y="-30682"/>
                          <a:pt x="1348302" y="13527"/>
                          <a:pt x="1588852" y="0"/>
                        </a:cubicBezTo>
                        <a:cubicBezTo>
                          <a:pt x="1829402" y="-13527"/>
                          <a:pt x="1936579" y="14172"/>
                          <a:pt x="2143794" y="0"/>
                        </a:cubicBezTo>
                        <a:cubicBezTo>
                          <a:pt x="2198487" y="-13129"/>
                          <a:pt x="2230106" y="42396"/>
                          <a:pt x="2232248" y="88454"/>
                        </a:cubicBezTo>
                        <a:cubicBezTo>
                          <a:pt x="2233135" y="265259"/>
                          <a:pt x="2208682" y="324679"/>
                          <a:pt x="2232248" y="442261"/>
                        </a:cubicBezTo>
                        <a:cubicBezTo>
                          <a:pt x="2245941" y="488577"/>
                          <a:pt x="2196289" y="520400"/>
                          <a:pt x="2143794" y="530715"/>
                        </a:cubicBezTo>
                        <a:cubicBezTo>
                          <a:pt x="1958360" y="590635"/>
                          <a:pt x="1795872" y="504712"/>
                          <a:pt x="1609406" y="530715"/>
                        </a:cubicBezTo>
                        <a:cubicBezTo>
                          <a:pt x="1422940" y="556718"/>
                          <a:pt x="1346530" y="482303"/>
                          <a:pt x="1136677" y="530715"/>
                        </a:cubicBezTo>
                        <a:cubicBezTo>
                          <a:pt x="926824" y="579127"/>
                          <a:pt x="885835" y="524721"/>
                          <a:pt x="643396" y="530715"/>
                        </a:cubicBezTo>
                        <a:cubicBezTo>
                          <a:pt x="400957" y="536709"/>
                          <a:pt x="272828" y="525538"/>
                          <a:pt x="88454" y="530715"/>
                        </a:cubicBezTo>
                        <a:cubicBezTo>
                          <a:pt x="48184" y="527068"/>
                          <a:pt x="-6956" y="501511"/>
                          <a:pt x="0" y="442261"/>
                        </a:cubicBezTo>
                        <a:cubicBezTo>
                          <a:pt x="-20671" y="356605"/>
                          <a:pt x="32492" y="219630"/>
                          <a:pt x="0" y="8845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dirty="0"/>
              <a:t>创建安全文化</a:t>
            </a:r>
          </a:p>
        </p:txBody>
      </p:sp>
    </p:spTree>
    <p:extLst>
      <p:ext uri="{BB962C8B-B14F-4D97-AF65-F5344CB8AC3E}">
        <p14:creationId xmlns:p14="http://schemas.microsoft.com/office/powerpoint/2010/main" val="22241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56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1187624" y="1059582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病人安全意外的一般处置原则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98A514E-FCBB-4F53-B85D-F4A7739388A2}"/>
              </a:ext>
            </a:extLst>
          </p:cNvPr>
          <p:cNvSpPr txBox="1"/>
          <p:nvPr/>
        </p:nvSpPr>
        <p:spPr>
          <a:xfrm>
            <a:off x="2339752" y="2182950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）损失抑制优</a:t>
            </a:r>
            <a:r>
              <a:rPr lang="zh-CN" altLang="en-US" sz="2400" dirty="0">
                <a:solidFill>
                  <a:srgbClr val="C00000"/>
                </a:solidFill>
              </a:rPr>
              <a:t>先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原则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9093ABB-3E1B-493E-AF9E-D300833DADE9}"/>
              </a:ext>
            </a:extLst>
          </p:cNvPr>
          <p:cNvSpPr txBox="1"/>
          <p:nvPr/>
        </p:nvSpPr>
        <p:spPr>
          <a:xfrm>
            <a:off x="2354070" y="2937131"/>
            <a:ext cx="3658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2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）沟通互动为</a:t>
            </a:r>
            <a:r>
              <a:rPr lang="zh-CN" altLang="en-US" sz="2400" dirty="0">
                <a:solidFill>
                  <a:srgbClr val="C00000"/>
                </a:solidFill>
              </a:rPr>
              <a:t>重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原则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154D230-6CAB-4E7B-8B46-EC128A7A0B1A}"/>
              </a:ext>
            </a:extLst>
          </p:cNvPr>
          <p:cNvSpPr txBox="1"/>
          <p:nvPr/>
        </p:nvSpPr>
        <p:spPr>
          <a:xfrm>
            <a:off x="2368699" y="3691313"/>
            <a:ext cx="3433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）学习警示为</a:t>
            </a:r>
            <a:r>
              <a:rPr lang="zh-CN" altLang="en-US" sz="2400" dirty="0">
                <a:solidFill>
                  <a:srgbClr val="C00000"/>
                </a:solidFill>
              </a:rPr>
              <a:t>主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原则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A4BAB93-C47B-467E-867A-63E8CC022355}"/>
              </a:ext>
            </a:extLst>
          </p:cNvPr>
          <p:cNvSpPr/>
          <p:nvPr/>
        </p:nvSpPr>
        <p:spPr>
          <a:xfrm>
            <a:off x="2267743" y="1903660"/>
            <a:ext cx="3744417" cy="2540298"/>
          </a:xfrm>
          <a:prstGeom prst="round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52532832">
                  <a:custGeom>
                    <a:avLst/>
                    <a:gdLst>
                      <a:gd name="connsiteX0" fmla="*/ 0 w 3024336"/>
                      <a:gd name="connsiteY0" fmla="*/ 504066 h 3168352"/>
                      <a:gd name="connsiteX1" fmla="*/ 504066 w 3024336"/>
                      <a:gd name="connsiteY1" fmla="*/ 0 h 3168352"/>
                      <a:gd name="connsiteX2" fmla="*/ 947631 w 3024336"/>
                      <a:gd name="connsiteY2" fmla="*/ 0 h 3168352"/>
                      <a:gd name="connsiteX3" fmla="*/ 1431520 w 3024336"/>
                      <a:gd name="connsiteY3" fmla="*/ 0 h 3168352"/>
                      <a:gd name="connsiteX4" fmla="*/ 1975895 w 3024336"/>
                      <a:gd name="connsiteY4" fmla="*/ 0 h 3168352"/>
                      <a:gd name="connsiteX5" fmla="*/ 2520270 w 3024336"/>
                      <a:gd name="connsiteY5" fmla="*/ 0 h 3168352"/>
                      <a:gd name="connsiteX6" fmla="*/ 3024336 w 3024336"/>
                      <a:gd name="connsiteY6" fmla="*/ 504066 h 3168352"/>
                      <a:gd name="connsiteX7" fmla="*/ 3024336 w 3024336"/>
                      <a:gd name="connsiteY7" fmla="*/ 979314 h 3168352"/>
                      <a:gd name="connsiteX8" fmla="*/ 3024336 w 3024336"/>
                      <a:gd name="connsiteY8" fmla="*/ 1540972 h 3168352"/>
                      <a:gd name="connsiteX9" fmla="*/ 3024336 w 3024336"/>
                      <a:gd name="connsiteY9" fmla="*/ 2016220 h 3168352"/>
                      <a:gd name="connsiteX10" fmla="*/ 3024336 w 3024336"/>
                      <a:gd name="connsiteY10" fmla="*/ 2664286 h 3168352"/>
                      <a:gd name="connsiteX11" fmla="*/ 2520270 w 3024336"/>
                      <a:gd name="connsiteY11" fmla="*/ 3168352 h 3168352"/>
                      <a:gd name="connsiteX12" fmla="*/ 1996057 w 3024336"/>
                      <a:gd name="connsiteY12" fmla="*/ 3168352 h 3168352"/>
                      <a:gd name="connsiteX13" fmla="*/ 1451682 w 3024336"/>
                      <a:gd name="connsiteY13" fmla="*/ 3168352 h 3168352"/>
                      <a:gd name="connsiteX14" fmla="*/ 947631 w 3024336"/>
                      <a:gd name="connsiteY14" fmla="*/ 3168352 h 3168352"/>
                      <a:gd name="connsiteX15" fmla="*/ 504066 w 3024336"/>
                      <a:gd name="connsiteY15" fmla="*/ 3168352 h 3168352"/>
                      <a:gd name="connsiteX16" fmla="*/ 0 w 3024336"/>
                      <a:gd name="connsiteY16" fmla="*/ 2664286 h 3168352"/>
                      <a:gd name="connsiteX17" fmla="*/ 0 w 3024336"/>
                      <a:gd name="connsiteY17" fmla="*/ 2124231 h 3168352"/>
                      <a:gd name="connsiteX18" fmla="*/ 0 w 3024336"/>
                      <a:gd name="connsiteY18" fmla="*/ 1540972 h 3168352"/>
                      <a:gd name="connsiteX19" fmla="*/ 0 w 3024336"/>
                      <a:gd name="connsiteY19" fmla="*/ 1065723 h 3168352"/>
                      <a:gd name="connsiteX20" fmla="*/ 0 w 3024336"/>
                      <a:gd name="connsiteY20" fmla="*/ 504066 h 3168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024336" h="3168352" extrusionOk="0">
                        <a:moveTo>
                          <a:pt x="0" y="504066"/>
                        </a:moveTo>
                        <a:cubicBezTo>
                          <a:pt x="34815" y="168177"/>
                          <a:pt x="203183" y="70994"/>
                          <a:pt x="504066" y="0"/>
                        </a:cubicBezTo>
                        <a:cubicBezTo>
                          <a:pt x="698777" y="-11775"/>
                          <a:pt x="764394" y="51506"/>
                          <a:pt x="947631" y="0"/>
                        </a:cubicBezTo>
                        <a:cubicBezTo>
                          <a:pt x="1130869" y="-51506"/>
                          <a:pt x="1320302" y="25867"/>
                          <a:pt x="1431520" y="0"/>
                        </a:cubicBezTo>
                        <a:cubicBezTo>
                          <a:pt x="1542738" y="-25867"/>
                          <a:pt x="1761805" y="19837"/>
                          <a:pt x="1975895" y="0"/>
                        </a:cubicBezTo>
                        <a:cubicBezTo>
                          <a:pt x="2189986" y="-19837"/>
                          <a:pt x="2272905" y="18908"/>
                          <a:pt x="2520270" y="0"/>
                        </a:cubicBezTo>
                        <a:cubicBezTo>
                          <a:pt x="2830634" y="-71871"/>
                          <a:pt x="3003513" y="252845"/>
                          <a:pt x="3024336" y="504066"/>
                        </a:cubicBezTo>
                        <a:cubicBezTo>
                          <a:pt x="3071511" y="704928"/>
                          <a:pt x="3018347" y="835567"/>
                          <a:pt x="3024336" y="979314"/>
                        </a:cubicBezTo>
                        <a:cubicBezTo>
                          <a:pt x="3030325" y="1123061"/>
                          <a:pt x="2993217" y="1403820"/>
                          <a:pt x="3024336" y="1540972"/>
                        </a:cubicBezTo>
                        <a:cubicBezTo>
                          <a:pt x="3055455" y="1678124"/>
                          <a:pt x="3015430" y="1793392"/>
                          <a:pt x="3024336" y="2016220"/>
                        </a:cubicBezTo>
                        <a:cubicBezTo>
                          <a:pt x="3033242" y="2239048"/>
                          <a:pt x="2968518" y="2359708"/>
                          <a:pt x="3024336" y="2664286"/>
                        </a:cubicBezTo>
                        <a:cubicBezTo>
                          <a:pt x="2955703" y="2896768"/>
                          <a:pt x="2794128" y="3208103"/>
                          <a:pt x="2520270" y="3168352"/>
                        </a:cubicBezTo>
                        <a:cubicBezTo>
                          <a:pt x="2394174" y="3172942"/>
                          <a:pt x="2233115" y="3107714"/>
                          <a:pt x="1996057" y="3168352"/>
                        </a:cubicBezTo>
                        <a:cubicBezTo>
                          <a:pt x="1758999" y="3228990"/>
                          <a:pt x="1563715" y="3123550"/>
                          <a:pt x="1451682" y="3168352"/>
                        </a:cubicBezTo>
                        <a:cubicBezTo>
                          <a:pt x="1339649" y="3213154"/>
                          <a:pt x="1184536" y="3108066"/>
                          <a:pt x="947631" y="3168352"/>
                        </a:cubicBezTo>
                        <a:cubicBezTo>
                          <a:pt x="710726" y="3228638"/>
                          <a:pt x="650400" y="3136355"/>
                          <a:pt x="504066" y="3168352"/>
                        </a:cubicBezTo>
                        <a:cubicBezTo>
                          <a:pt x="184166" y="3202529"/>
                          <a:pt x="29733" y="2959653"/>
                          <a:pt x="0" y="2664286"/>
                        </a:cubicBezTo>
                        <a:cubicBezTo>
                          <a:pt x="-33207" y="2420697"/>
                          <a:pt x="27115" y="2352696"/>
                          <a:pt x="0" y="2124231"/>
                        </a:cubicBezTo>
                        <a:cubicBezTo>
                          <a:pt x="-27115" y="1895767"/>
                          <a:pt x="5703" y="1723980"/>
                          <a:pt x="0" y="1540972"/>
                        </a:cubicBezTo>
                        <a:cubicBezTo>
                          <a:pt x="-5703" y="1357964"/>
                          <a:pt x="38021" y="1250238"/>
                          <a:pt x="0" y="1065723"/>
                        </a:cubicBezTo>
                        <a:cubicBezTo>
                          <a:pt x="-38021" y="881208"/>
                          <a:pt x="41440" y="624940"/>
                          <a:pt x="0" y="5040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57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971600" y="91556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医院常见安全意外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6"/>
                </a:solidFill>
              </a:rPr>
              <a:t>跌倒和坠床</a:t>
            </a:r>
          </a:p>
        </p:txBody>
      </p:sp>
      <p:pic>
        <p:nvPicPr>
          <p:cNvPr id="6" name="图片 5" descr="房间的摆设布局&#10;&#10;低可信度描述已自动生成">
            <a:extLst>
              <a:ext uri="{FF2B5EF4-FFF2-40B4-BE49-F238E27FC236}">
                <a16:creationId xmlns:a16="http://schemas.microsoft.com/office/drawing/2014/main" id="{742DB970-0755-4949-8C40-3921F9E60A6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10" y="1379993"/>
            <a:ext cx="2263668" cy="1623805"/>
          </a:xfrm>
          <a:prstGeom prst="rect">
            <a:avLst/>
          </a:prstGeom>
        </p:spPr>
      </p:pic>
      <p:pic>
        <p:nvPicPr>
          <p:cNvPr id="8" name="图片 7" descr="图片包含 室内, 建筑, 桌子, 黄色&#10;&#10;描述已自动生成">
            <a:extLst>
              <a:ext uri="{FF2B5EF4-FFF2-40B4-BE49-F238E27FC236}">
                <a16:creationId xmlns:a16="http://schemas.microsoft.com/office/drawing/2014/main" id="{C8CBD17E-D8E7-4ACE-87FD-5B012CDDC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3274151"/>
            <a:ext cx="2174763" cy="1544925"/>
          </a:xfrm>
          <a:prstGeom prst="rect">
            <a:avLst/>
          </a:prstGeom>
        </p:spPr>
      </p:pic>
      <p:pic>
        <p:nvPicPr>
          <p:cNvPr id="10" name="图片 9" descr="图片包含 室内, 白色, 卫生间, 水槽&#10;&#10;描述已自动生成">
            <a:extLst>
              <a:ext uri="{FF2B5EF4-FFF2-40B4-BE49-F238E27FC236}">
                <a16:creationId xmlns:a16="http://schemas.microsoft.com/office/drawing/2014/main" id="{281D2D16-5823-4FC8-A2F8-9CBC5A6B3B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56" y="3274150"/>
            <a:ext cx="2573326" cy="1529847"/>
          </a:xfrm>
          <a:prstGeom prst="rect">
            <a:avLst/>
          </a:prstGeom>
        </p:spPr>
      </p:pic>
      <p:pic>
        <p:nvPicPr>
          <p:cNvPr id="12" name="图片 11" descr="图片包含 人, 室内, 女人, 年轻&#10;&#10;描述已自动生成">
            <a:extLst>
              <a:ext uri="{FF2B5EF4-FFF2-40B4-BE49-F238E27FC236}">
                <a16:creationId xmlns:a16="http://schemas.microsoft.com/office/drawing/2014/main" id="{F8E0D747-FB33-4A6D-B46C-C8D527723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1406462"/>
            <a:ext cx="2138075" cy="1597336"/>
          </a:xfrm>
          <a:prstGeom prst="rect">
            <a:avLst/>
          </a:prstGeom>
        </p:spPr>
      </p:pic>
      <p:pic>
        <p:nvPicPr>
          <p:cNvPr id="14" name="图片 13" descr="手里拿着游戏手柄的特写&#10;&#10;描述已自动生成">
            <a:extLst>
              <a:ext uri="{FF2B5EF4-FFF2-40B4-BE49-F238E27FC236}">
                <a16:creationId xmlns:a16="http://schemas.microsoft.com/office/drawing/2014/main" id="{4DFED918-A51F-41BE-82B8-C53425F893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20" y="1412692"/>
            <a:ext cx="2477164" cy="1588256"/>
          </a:xfrm>
          <a:prstGeom prst="rect">
            <a:avLst/>
          </a:prstGeom>
        </p:spPr>
      </p:pic>
      <p:pic>
        <p:nvPicPr>
          <p:cNvPr id="16" name="图片 15" descr="图片包含 室内, 白色, 桌子, 小&#10;&#10;描述已自动生成">
            <a:extLst>
              <a:ext uri="{FF2B5EF4-FFF2-40B4-BE49-F238E27FC236}">
                <a16:creationId xmlns:a16="http://schemas.microsoft.com/office/drawing/2014/main" id="{33D2CFF5-8E30-4AA0-ADAC-7B6740ABEC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2" y="3291830"/>
            <a:ext cx="2578105" cy="15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6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33608"/>
            <a:ext cx="5897272" cy="330507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58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827584" y="813983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医院常见安全意外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6"/>
                </a:solidFill>
              </a:rPr>
              <a:t>用药错误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B62CE2CA-2C83-454C-8D8A-CAC319960670}"/>
              </a:ext>
            </a:extLst>
          </p:cNvPr>
          <p:cNvSpPr/>
          <p:nvPr/>
        </p:nvSpPr>
        <p:spPr>
          <a:xfrm>
            <a:off x="1170130" y="1683913"/>
            <a:ext cx="2880320" cy="2645604"/>
          </a:xfrm>
          <a:custGeom>
            <a:avLst/>
            <a:gdLst>
              <a:gd name="connsiteX0" fmla="*/ 0 w 2736304"/>
              <a:gd name="connsiteY0" fmla="*/ 456060 h 3445885"/>
              <a:gd name="connsiteX1" fmla="*/ 456060 w 2736304"/>
              <a:gd name="connsiteY1" fmla="*/ 0 h 3445885"/>
              <a:gd name="connsiteX2" fmla="*/ 948590 w 2736304"/>
              <a:gd name="connsiteY2" fmla="*/ 0 h 3445885"/>
              <a:gd name="connsiteX3" fmla="*/ 1422878 w 2736304"/>
              <a:gd name="connsiteY3" fmla="*/ 0 h 3445885"/>
              <a:gd name="connsiteX4" fmla="*/ 1824198 w 2736304"/>
              <a:gd name="connsiteY4" fmla="*/ 0 h 3445885"/>
              <a:gd name="connsiteX5" fmla="*/ 2280244 w 2736304"/>
              <a:gd name="connsiteY5" fmla="*/ 0 h 3445885"/>
              <a:gd name="connsiteX6" fmla="*/ 2736304 w 2736304"/>
              <a:gd name="connsiteY6" fmla="*/ 456060 h 3445885"/>
              <a:gd name="connsiteX7" fmla="*/ 2736304 w 2736304"/>
              <a:gd name="connsiteY7" fmla="*/ 912138 h 3445885"/>
              <a:gd name="connsiteX8" fmla="*/ 2736304 w 2736304"/>
              <a:gd name="connsiteY8" fmla="*/ 1342878 h 3445885"/>
              <a:gd name="connsiteX9" fmla="*/ 2736304 w 2736304"/>
              <a:gd name="connsiteY9" fmla="*/ 1849631 h 3445885"/>
              <a:gd name="connsiteX10" fmla="*/ 2736304 w 2736304"/>
              <a:gd name="connsiteY10" fmla="*/ 2356384 h 3445885"/>
              <a:gd name="connsiteX11" fmla="*/ 2736304 w 2736304"/>
              <a:gd name="connsiteY11" fmla="*/ 2989825 h 3445885"/>
              <a:gd name="connsiteX12" fmla="*/ 2280244 w 2736304"/>
              <a:gd name="connsiteY12" fmla="*/ 3445885 h 3445885"/>
              <a:gd name="connsiteX13" fmla="*/ 1842440 w 2736304"/>
              <a:gd name="connsiteY13" fmla="*/ 3445885 h 3445885"/>
              <a:gd name="connsiteX14" fmla="*/ 1404636 w 2736304"/>
              <a:gd name="connsiteY14" fmla="*/ 3445885 h 3445885"/>
              <a:gd name="connsiteX15" fmla="*/ 930348 w 2736304"/>
              <a:gd name="connsiteY15" fmla="*/ 3445885 h 3445885"/>
              <a:gd name="connsiteX16" fmla="*/ 456060 w 2736304"/>
              <a:gd name="connsiteY16" fmla="*/ 3445885 h 3445885"/>
              <a:gd name="connsiteX17" fmla="*/ 0 w 2736304"/>
              <a:gd name="connsiteY17" fmla="*/ 2989825 h 3445885"/>
              <a:gd name="connsiteX18" fmla="*/ 0 w 2736304"/>
              <a:gd name="connsiteY18" fmla="*/ 2559085 h 3445885"/>
              <a:gd name="connsiteX19" fmla="*/ 0 w 2736304"/>
              <a:gd name="connsiteY19" fmla="*/ 2077670 h 3445885"/>
              <a:gd name="connsiteX20" fmla="*/ 0 w 2736304"/>
              <a:gd name="connsiteY20" fmla="*/ 1646930 h 3445885"/>
              <a:gd name="connsiteX21" fmla="*/ 0 w 2736304"/>
              <a:gd name="connsiteY21" fmla="*/ 1165514 h 3445885"/>
              <a:gd name="connsiteX22" fmla="*/ 0 w 2736304"/>
              <a:gd name="connsiteY22" fmla="*/ 456060 h 34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36304" h="3445885" extrusionOk="0">
                <a:moveTo>
                  <a:pt x="0" y="456060"/>
                </a:moveTo>
                <a:cubicBezTo>
                  <a:pt x="-42627" y="145850"/>
                  <a:pt x="147398" y="-36231"/>
                  <a:pt x="456060" y="0"/>
                </a:cubicBezTo>
                <a:cubicBezTo>
                  <a:pt x="657551" y="-17333"/>
                  <a:pt x="844375" y="32909"/>
                  <a:pt x="948590" y="0"/>
                </a:cubicBezTo>
                <a:cubicBezTo>
                  <a:pt x="1052805" y="-32909"/>
                  <a:pt x="1274102" y="48803"/>
                  <a:pt x="1422878" y="0"/>
                </a:cubicBezTo>
                <a:cubicBezTo>
                  <a:pt x="1571654" y="-48803"/>
                  <a:pt x="1712679" y="12119"/>
                  <a:pt x="1824198" y="0"/>
                </a:cubicBezTo>
                <a:cubicBezTo>
                  <a:pt x="1935717" y="-12119"/>
                  <a:pt x="2062962" y="37615"/>
                  <a:pt x="2280244" y="0"/>
                </a:cubicBezTo>
                <a:cubicBezTo>
                  <a:pt x="2545615" y="-64538"/>
                  <a:pt x="2724947" y="246869"/>
                  <a:pt x="2736304" y="456060"/>
                </a:cubicBezTo>
                <a:cubicBezTo>
                  <a:pt x="2749157" y="672809"/>
                  <a:pt x="2695595" y="783502"/>
                  <a:pt x="2736304" y="912138"/>
                </a:cubicBezTo>
                <a:cubicBezTo>
                  <a:pt x="2777013" y="1040774"/>
                  <a:pt x="2689654" y="1144549"/>
                  <a:pt x="2736304" y="1342878"/>
                </a:cubicBezTo>
                <a:cubicBezTo>
                  <a:pt x="2782954" y="1541207"/>
                  <a:pt x="2723855" y="1712328"/>
                  <a:pt x="2736304" y="1849631"/>
                </a:cubicBezTo>
                <a:cubicBezTo>
                  <a:pt x="2748753" y="1986934"/>
                  <a:pt x="2716712" y="2211714"/>
                  <a:pt x="2736304" y="2356384"/>
                </a:cubicBezTo>
                <a:cubicBezTo>
                  <a:pt x="2755896" y="2501054"/>
                  <a:pt x="2663005" y="2732162"/>
                  <a:pt x="2736304" y="2989825"/>
                </a:cubicBezTo>
                <a:cubicBezTo>
                  <a:pt x="2735823" y="3249112"/>
                  <a:pt x="2469232" y="3451823"/>
                  <a:pt x="2280244" y="3445885"/>
                </a:cubicBezTo>
                <a:cubicBezTo>
                  <a:pt x="2065995" y="3469444"/>
                  <a:pt x="2036235" y="3440327"/>
                  <a:pt x="1842440" y="3445885"/>
                </a:cubicBezTo>
                <a:cubicBezTo>
                  <a:pt x="1648645" y="3451443"/>
                  <a:pt x="1572451" y="3409345"/>
                  <a:pt x="1404636" y="3445885"/>
                </a:cubicBezTo>
                <a:cubicBezTo>
                  <a:pt x="1236821" y="3482425"/>
                  <a:pt x="1055281" y="3399122"/>
                  <a:pt x="930348" y="3445885"/>
                </a:cubicBezTo>
                <a:cubicBezTo>
                  <a:pt x="805415" y="3492648"/>
                  <a:pt x="593440" y="3439193"/>
                  <a:pt x="456060" y="3445885"/>
                </a:cubicBezTo>
                <a:cubicBezTo>
                  <a:pt x="258183" y="3471565"/>
                  <a:pt x="-2972" y="3235484"/>
                  <a:pt x="0" y="2989825"/>
                </a:cubicBezTo>
                <a:cubicBezTo>
                  <a:pt x="-32145" y="2827716"/>
                  <a:pt x="39880" y="2738790"/>
                  <a:pt x="0" y="2559085"/>
                </a:cubicBezTo>
                <a:cubicBezTo>
                  <a:pt x="-39880" y="2379380"/>
                  <a:pt x="41798" y="2182089"/>
                  <a:pt x="0" y="2077670"/>
                </a:cubicBezTo>
                <a:cubicBezTo>
                  <a:pt x="-41798" y="1973252"/>
                  <a:pt x="39396" y="1790833"/>
                  <a:pt x="0" y="1646930"/>
                </a:cubicBezTo>
                <a:cubicBezTo>
                  <a:pt x="-39396" y="1503027"/>
                  <a:pt x="1985" y="1305372"/>
                  <a:pt x="0" y="1165514"/>
                </a:cubicBezTo>
                <a:cubicBezTo>
                  <a:pt x="-1985" y="1025656"/>
                  <a:pt x="84718" y="660899"/>
                  <a:pt x="0" y="456060"/>
                </a:cubicBezTo>
                <a:close/>
              </a:path>
            </a:pathLst>
          </a:custGeom>
          <a:noFill/>
          <a:ln w="57150" cap="rnd">
            <a:solidFill>
              <a:schemeClr val="accent5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52692197">
                  <a:custGeom>
                    <a:avLst/>
                    <a:gdLst>
                      <a:gd name="connsiteX0" fmla="*/ 0 w 2880320"/>
                      <a:gd name="connsiteY0" fmla="*/ 350143 h 2645604"/>
                      <a:gd name="connsiteX1" fmla="*/ 480063 w 2880320"/>
                      <a:gd name="connsiteY1" fmla="*/ 0 h 2645604"/>
                      <a:gd name="connsiteX2" fmla="*/ 998515 w 2880320"/>
                      <a:gd name="connsiteY2" fmla="*/ 0 h 2645604"/>
                      <a:gd name="connsiteX3" fmla="*/ 1497766 w 2880320"/>
                      <a:gd name="connsiteY3" fmla="*/ 0 h 2645604"/>
                      <a:gd name="connsiteX4" fmla="*/ 1920208 w 2880320"/>
                      <a:gd name="connsiteY4" fmla="*/ 0 h 2645604"/>
                      <a:gd name="connsiteX5" fmla="*/ 2400256 w 2880320"/>
                      <a:gd name="connsiteY5" fmla="*/ 0 h 2645604"/>
                      <a:gd name="connsiteX6" fmla="*/ 2880320 w 2880320"/>
                      <a:gd name="connsiteY6" fmla="*/ 350143 h 2645604"/>
                      <a:gd name="connsiteX7" fmla="*/ 2880320 w 2880320"/>
                      <a:gd name="connsiteY7" fmla="*/ 700300 h 2645604"/>
                      <a:gd name="connsiteX8" fmla="*/ 2880320 w 2880320"/>
                      <a:gd name="connsiteY8" fmla="*/ 1031004 h 2645604"/>
                      <a:gd name="connsiteX9" fmla="*/ 2880320 w 2880320"/>
                      <a:gd name="connsiteY9" fmla="*/ 1420068 h 2645604"/>
                      <a:gd name="connsiteX10" fmla="*/ 2880320 w 2880320"/>
                      <a:gd name="connsiteY10" fmla="*/ 1809131 h 2645604"/>
                      <a:gd name="connsiteX11" fmla="*/ 2880320 w 2880320"/>
                      <a:gd name="connsiteY11" fmla="*/ 2295460 h 2645604"/>
                      <a:gd name="connsiteX12" fmla="*/ 2400256 w 2880320"/>
                      <a:gd name="connsiteY12" fmla="*/ 2645604 h 2645604"/>
                      <a:gd name="connsiteX13" fmla="*/ 1939410 w 2880320"/>
                      <a:gd name="connsiteY13" fmla="*/ 2645604 h 2645604"/>
                      <a:gd name="connsiteX14" fmla="*/ 1478564 w 2880320"/>
                      <a:gd name="connsiteY14" fmla="*/ 2645604 h 2645604"/>
                      <a:gd name="connsiteX15" fmla="*/ 979313 w 2880320"/>
                      <a:gd name="connsiteY15" fmla="*/ 2645604 h 2645604"/>
                      <a:gd name="connsiteX16" fmla="*/ 480063 w 2880320"/>
                      <a:gd name="connsiteY16" fmla="*/ 2645604 h 2645604"/>
                      <a:gd name="connsiteX17" fmla="*/ 0 w 2880320"/>
                      <a:gd name="connsiteY17" fmla="*/ 2295460 h 2645604"/>
                      <a:gd name="connsiteX18" fmla="*/ 0 w 2880320"/>
                      <a:gd name="connsiteY18" fmla="*/ 1964756 h 2645604"/>
                      <a:gd name="connsiteX19" fmla="*/ 0 w 2880320"/>
                      <a:gd name="connsiteY19" fmla="*/ 1595146 h 2645604"/>
                      <a:gd name="connsiteX20" fmla="*/ 0 w 2880320"/>
                      <a:gd name="connsiteY20" fmla="*/ 1264442 h 2645604"/>
                      <a:gd name="connsiteX21" fmla="*/ 0 w 2880320"/>
                      <a:gd name="connsiteY21" fmla="*/ 894832 h 2645604"/>
                      <a:gd name="connsiteX22" fmla="*/ 0 w 2880320"/>
                      <a:gd name="connsiteY22" fmla="*/ 350143 h 264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880320" h="2645604" extrusionOk="0">
                        <a:moveTo>
                          <a:pt x="0" y="350143"/>
                        </a:moveTo>
                        <a:cubicBezTo>
                          <a:pt x="-61631" y="89042"/>
                          <a:pt x="121042" y="-49582"/>
                          <a:pt x="480063" y="0"/>
                        </a:cubicBezTo>
                        <a:cubicBezTo>
                          <a:pt x="677804" y="-33649"/>
                          <a:pt x="877304" y="4293"/>
                          <a:pt x="998515" y="0"/>
                        </a:cubicBezTo>
                        <a:cubicBezTo>
                          <a:pt x="1128080" y="-19933"/>
                          <a:pt x="1305460" y="11118"/>
                          <a:pt x="1497766" y="0"/>
                        </a:cubicBezTo>
                        <a:cubicBezTo>
                          <a:pt x="1649321" y="-45356"/>
                          <a:pt x="1791643" y="40307"/>
                          <a:pt x="1920208" y="0"/>
                        </a:cubicBezTo>
                        <a:cubicBezTo>
                          <a:pt x="2056248" y="1458"/>
                          <a:pt x="2178363" y="-3758"/>
                          <a:pt x="2400256" y="0"/>
                        </a:cubicBezTo>
                        <a:cubicBezTo>
                          <a:pt x="2676360" y="-37394"/>
                          <a:pt x="2857047" y="217820"/>
                          <a:pt x="2880320" y="350143"/>
                        </a:cubicBezTo>
                        <a:cubicBezTo>
                          <a:pt x="2909044" y="520856"/>
                          <a:pt x="2835927" y="598818"/>
                          <a:pt x="2880320" y="700300"/>
                        </a:cubicBezTo>
                        <a:cubicBezTo>
                          <a:pt x="2915770" y="802149"/>
                          <a:pt x="2826044" y="884619"/>
                          <a:pt x="2880320" y="1031004"/>
                        </a:cubicBezTo>
                        <a:cubicBezTo>
                          <a:pt x="2931712" y="1183567"/>
                          <a:pt x="2862505" y="1306543"/>
                          <a:pt x="2880320" y="1420068"/>
                        </a:cubicBezTo>
                        <a:cubicBezTo>
                          <a:pt x="2912707" y="1539533"/>
                          <a:pt x="2873327" y="1707695"/>
                          <a:pt x="2880320" y="1809131"/>
                        </a:cubicBezTo>
                        <a:cubicBezTo>
                          <a:pt x="2848803" y="1892338"/>
                          <a:pt x="2797541" y="2044400"/>
                          <a:pt x="2880320" y="2295460"/>
                        </a:cubicBezTo>
                        <a:cubicBezTo>
                          <a:pt x="2834820" y="2489544"/>
                          <a:pt x="2574714" y="2645518"/>
                          <a:pt x="2400256" y="2645604"/>
                        </a:cubicBezTo>
                        <a:cubicBezTo>
                          <a:pt x="2184440" y="2668386"/>
                          <a:pt x="2139156" y="2648472"/>
                          <a:pt x="1939410" y="2645604"/>
                        </a:cubicBezTo>
                        <a:cubicBezTo>
                          <a:pt x="1714680" y="2657165"/>
                          <a:pt x="1641275" y="2605813"/>
                          <a:pt x="1478564" y="2645604"/>
                        </a:cubicBezTo>
                        <a:cubicBezTo>
                          <a:pt x="1276368" y="2664063"/>
                          <a:pt x="1101825" y="2631310"/>
                          <a:pt x="979313" y="2645604"/>
                        </a:cubicBezTo>
                        <a:cubicBezTo>
                          <a:pt x="825422" y="2669790"/>
                          <a:pt x="622802" y="2643525"/>
                          <a:pt x="480063" y="2645604"/>
                        </a:cubicBezTo>
                        <a:cubicBezTo>
                          <a:pt x="268867" y="2698775"/>
                          <a:pt x="41196" y="2482063"/>
                          <a:pt x="0" y="2295460"/>
                        </a:cubicBezTo>
                        <a:cubicBezTo>
                          <a:pt x="-23152" y="2189504"/>
                          <a:pt x="29693" y="2106463"/>
                          <a:pt x="0" y="1964756"/>
                        </a:cubicBezTo>
                        <a:cubicBezTo>
                          <a:pt x="-44823" y="1848840"/>
                          <a:pt x="50156" y="1674164"/>
                          <a:pt x="0" y="1595146"/>
                        </a:cubicBezTo>
                        <a:cubicBezTo>
                          <a:pt x="-26170" y="1539374"/>
                          <a:pt x="13531" y="1377500"/>
                          <a:pt x="0" y="1264442"/>
                        </a:cubicBezTo>
                        <a:cubicBezTo>
                          <a:pt x="-56225" y="1135213"/>
                          <a:pt x="-8429" y="1008723"/>
                          <a:pt x="0" y="894832"/>
                        </a:cubicBezTo>
                        <a:cubicBezTo>
                          <a:pt x="5973" y="789275"/>
                          <a:pt x="74844" y="541510"/>
                          <a:pt x="0" y="35014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规范制度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集中配药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熟悉药理知识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严格“三查七对”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0DADC529-DF0C-3B9F-8D12-C103657C39F6}"/>
              </a:ext>
            </a:extLst>
          </p:cNvPr>
          <p:cNvSpPr/>
          <p:nvPr/>
        </p:nvSpPr>
        <p:spPr>
          <a:xfrm>
            <a:off x="5093552" y="1525516"/>
            <a:ext cx="2880320" cy="2736304"/>
          </a:xfrm>
          <a:custGeom>
            <a:avLst/>
            <a:gdLst>
              <a:gd name="connsiteX0" fmla="*/ 0 w 2736304"/>
              <a:gd name="connsiteY0" fmla="*/ 456060 h 3445885"/>
              <a:gd name="connsiteX1" fmla="*/ 456060 w 2736304"/>
              <a:gd name="connsiteY1" fmla="*/ 0 h 3445885"/>
              <a:gd name="connsiteX2" fmla="*/ 948590 w 2736304"/>
              <a:gd name="connsiteY2" fmla="*/ 0 h 3445885"/>
              <a:gd name="connsiteX3" fmla="*/ 1422878 w 2736304"/>
              <a:gd name="connsiteY3" fmla="*/ 0 h 3445885"/>
              <a:gd name="connsiteX4" fmla="*/ 1824198 w 2736304"/>
              <a:gd name="connsiteY4" fmla="*/ 0 h 3445885"/>
              <a:gd name="connsiteX5" fmla="*/ 2280244 w 2736304"/>
              <a:gd name="connsiteY5" fmla="*/ 0 h 3445885"/>
              <a:gd name="connsiteX6" fmla="*/ 2736304 w 2736304"/>
              <a:gd name="connsiteY6" fmla="*/ 456060 h 3445885"/>
              <a:gd name="connsiteX7" fmla="*/ 2736304 w 2736304"/>
              <a:gd name="connsiteY7" fmla="*/ 912138 h 3445885"/>
              <a:gd name="connsiteX8" fmla="*/ 2736304 w 2736304"/>
              <a:gd name="connsiteY8" fmla="*/ 1342878 h 3445885"/>
              <a:gd name="connsiteX9" fmla="*/ 2736304 w 2736304"/>
              <a:gd name="connsiteY9" fmla="*/ 1849631 h 3445885"/>
              <a:gd name="connsiteX10" fmla="*/ 2736304 w 2736304"/>
              <a:gd name="connsiteY10" fmla="*/ 2356384 h 3445885"/>
              <a:gd name="connsiteX11" fmla="*/ 2736304 w 2736304"/>
              <a:gd name="connsiteY11" fmla="*/ 2989825 h 3445885"/>
              <a:gd name="connsiteX12" fmla="*/ 2280244 w 2736304"/>
              <a:gd name="connsiteY12" fmla="*/ 3445885 h 3445885"/>
              <a:gd name="connsiteX13" fmla="*/ 1842440 w 2736304"/>
              <a:gd name="connsiteY13" fmla="*/ 3445885 h 3445885"/>
              <a:gd name="connsiteX14" fmla="*/ 1404636 w 2736304"/>
              <a:gd name="connsiteY14" fmla="*/ 3445885 h 3445885"/>
              <a:gd name="connsiteX15" fmla="*/ 930348 w 2736304"/>
              <a:gd name="connsiteY15" fmla="*/ 3445885 h 3445885"/>
              <a:gd name="connsiteX16" fmla="*/ 456060 w 2736304"/>
              <a:gd name="connsiteY16" fmla="*/ 3445885 h 3445885"/>
              <a:gd name="connsiteX17" fmla="*/ 0 w 2736304"/>
              <a:gd name="connsiteY17" fmla="*/ 2989825 h 3445885"/>
              <a:gd name="connsiteX18" fmla="*/ 0 w 2736304"/>
              <a:gd name="connsiteY18" fmla="*/ 2559085 h 3445885"/>
              <a:gd name="connsiteX19" fmla="*/ 0 w 2736304"/>
              <a:gd name="connsiteY19" fmla="*/ 2077670 h 3445885"/>
              <a:gd name="connsiteX20" fmla="*/ 0 w 2736304"/>
              <a:gd name="connsiteY20" fmla="*/ 1646930 h 3445885"/>
              <a:gd name="connsiteX21" fmla="*/ 0 w 2736304"/>
              <a:gd name="connsiteY21" fmla="*/ 1165514 h 3445885"/>
              <a:gd name="connsiteX22" fmla="*/ 0 w 2736304"/>
              <a:gd name="connsiteY22" fmla="*/ 456060 h 344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36304" h="3445885" extrusionOk="0">
                <a:moveTo>
                  <a:pt x="0" y="456060"/>
                </a:moveTo>
                <a:cubicBezTo>
                  <a:pt x="-42627" y="145850"/>
                  <a:pt x="147398" y="-36231"/>
                  <a:pt x="456060" y="0"/>
                </a:cubicBezTo>
                <a:cubicBezTo>
                  <a:pt x="657551" y="-17333"/>
                  <a:pt x="844375" y="32909"/>
                  <a:pt x="948590" y="0"/>
                </a:cubicBezTo>
                <a:cubicBezTo>
                  <a:pt x="1052805" y="-32909"/>
                  <a:pt x="1274102" y="48803"/>
                  <a:pt x="1422878" y="0"/>
                </a:cubicBezTo>
                <a:cubicBezTo>
                  <a:pt x="1571654" y="-48803"/>
                  <a:pt x="1712679" y="12119"/>
                  <a:pt x="1824198" y="0"/>
                </a:cubicBezTo>
                <a:cubicBezTo>
                  <a:pt x="1935717" y="-12119"/>
                  <a:pt x="2062962" y="37615"/>
                  <a:pt x="2280244" y="0"/>
                </a:cubicBezTo>
                <a:cubicBezTo>
                  <a:pt x="2545615" y="-64538"/>
                  <a:pt x="2724947" y="246869"/>
                  <a:pt x="2736304" y="456060"/>
                </a:cubicBezTo>
                <a:cubicBezTo>
                  <a:pt x="2749157" y="672809"/>
                  <a:pt x="2695595" y="783502"/>
                  <a:pt x="2736304" y="912138"/>
                </a:cubicBezTo>
                <a:cubicBezTo>
                  <a:pt x="2777013" y="1040774"/>
                  <a:pt x="2689654" y="1144549"/>
                  <a:pt x="2736304" y="1342878"/>
                </a:cubicBezTo>
                <a:cubicBezTo>
                  <a:pt x="2782954" y="1541207"/>
                  <a:pt x="2723855" y="1712328"/>
                  <a:pt x="2736304" y="1849631"/>
                </a:cubicBezTo>
                <a:cubicBezTo>
                  <a:pt x="2748753" y="1986934"/>
                  <a:pt x="2716712" y="2211714"/>
                  <a:pt x="2736304" y="2356384"/>
                </a:cubicBezTo>
                <a:cubicBezTo>
                  <a:pt x="2755896" y="2501054"/>
                  <a:pt x="2663005" y="2732162"/>
                  <a:pt x="2736304" y="2989825"/>
                </a:cubicBezTo>
                <a:cubicBezTo>
                  <a:pt x="2735823" y="3249112"/>
                  <a:pt x="2469232" y="3451823"/>
                  <a:pt x="2280244" y="3445885"/>
                </a:cubicBezTo>
                <a:cubicBezTo>
                  <a:pt x="2065995" y="3469444"/>
                  <a:pt x="2036235" y="3440327"/>
                  <a:pt x="1842440" y="3445885"/>
                </a:cubicBezTo>
                <a:cubicBezTo>
                  <a:pt x="1648645" y="3451443"/>
                  <a:pt x="1572451" y="3409345"/>
                  <a:pt x="1404636" y="3445885"/>
                </a:cubicBezTo>
                <a:cubicBezTo>
                  <a:pt x="1236821" y="3482425"/>
                  <a:pt x="1055281" y="3399122"/>
                  <a:pt x="930348" y="3445885"/>
                </a:cubicBezTo>
                <a:cubicBezTo>
                  <a:pt x="805415" y="3492648"/>
                  <a:pt x="593440" y="3439193"/>
                  <a:pt x="456060" y="3445885"/>
                </a:cubicBezTo>
                <a:cubicBezTo>
                  <a:pt x="258183" y="3471565"/>
                  <a:pt x="-2972" y="3235484"/>
                  <a:pt x="0" y="2989825"/>
                </a:cubicBezTo>
                <a:cubicBezTo>
                  <a:pt x="-32145" y="2827716"/>
                  <a:pt x="39880" y="2738790"/>
                  <a:pt x="0" y="2559085"/>
                </a:cubicBezTo>
                <a:cubicBezTo>
                  <a:pt x="-39880" y="2379380"/>
                  <a:pt x="41798" y="2182089"/>
                  <a:pt x="0" y="2077670"/>
                </a:cubicBezTo>
                <a:cubicBezTo>
                  <a:pt x="-41798" y="1973252"/>
                  <a:pt x="39396" y="1790833"/>
                  <a:pt x="0" y="1646930"/>
                </a:cubicBezTo>
                <a:cubicBezTo>
                  <a:pt x="-39396" y="1503027"/>
                  <a:pt x="1985" y="1305372"/>
                  <a:pt x="0" y="1165514"/>
                </a:cubicBezTo>
                <a:cubicBezTo>
                  <a:pt x="-1985" y="1025656"/>
                  <a:pt x="84718" y="660899"/>
                  <a:pt x="0" y="456060"/>
                </a:cubicBezTo>
                <a:close/>
              </a:path>
            </a:pathLst>
          </a:custGeom>
          <a:noFill/>
          <a:ln w="57150" cap="rnd">
            <a:solidFill>
              <a:schemeClr val="accent5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52692197">
                  <a:custGeom>
                    <a:avLst/>
                    <a:gdLst>
                      <a:gd name="connsiteX0" fmla="*/ 0 w 2880320"/>
                      <a:gd name="connsiteY0" fmla="*/ 362147 h 2736304"/>
                      <a:gd name="connsiteX1" fmla="*/ 480063 w 2880320"/>
                      <a:gd name="connsiteY1" fmla="*/ 0 h 2736304"/>
                      <a:gd name="connsiteX2" fmla="*/ 998515 w 2880320"/>
                      <a:gd name="connsiteY2" fmla="*/ 0 h 2736304"/>
                      <a:gd name="connsiteX3" fmla="*/ 1497766 w 2880320"/>
                      <a:gd name="connsiteY3" fmla="*/ 0 h 2736304"/>
                      <a:gd name="connsiteX4" fmla="*/ 1920208 w 2880320"/>
                      <a:gd name="connsiteY4" fmla="*/ 0 h 2736304"/>
                      <a:gd name="connsiteX5" fmla="*/ 2400256 w 2880320"/>
                      <a:gd name="connsiteY5" fmla="*/ 0 h 2736304"/>
                      <a:gd name="connsiteX6" fmla="*/ 2880320 w 2880320"/>
                      <a:gd name="connsiteY6" fmla="*/ 362147 h 2736304"/>
                      <a:gd name="connsiteX7" fmla="*/ 2880320 w 2880320"/>
                      <a:gd name="connsiteY7" fmla="*/ 724309 h 2736304"/>
                      <a:gd name="connsiteX8" fmla="*/ 2880320 w 2880320"/>
                      <a:gd name="connsiteY8" fmla="*/ 1066350 h 2736304"/>
                      <a:gd name="connsiteX9" fmla="*/ 2880320 w 2880320"/>
                      <a:gd name="connsiteY9" fmla="*/ 1468752 h 2736304"/>
                      <a:gd name="connsiteX10" fmla="*/ 2880320 w 2880320"/>
                      <a:gd name="connsiteY10" fmla="*/ 1871154 h 2736304"/>
                      <a:gd name="connsiteX11" fmla="*/ 2880320 w 2880320"/>
                      <a:gd name="connsiteY11" fmla="*/ 2374156 h 2736304"/>
                      <a:gd name="connsiteX12" fmla="*/ 2400256 w 2880320"/>
                      <a:gd name="connsiteY12" fmla="*/ 2736304 h 2736304"/>
                      <a:gd name="connsiteX13" fmla="*/ 1939410 w 2880320"/>
                      <a:gd name="connsiteY13" fmla="*/ 2736304 h 2736304"/>
                      <a:gd name="connsiteX14" fmla="*/ 1478564 w 2880320"/>
                      <a:gd name="connsiteY14" fmla="*/ 2736304 h 2736304"/>
                      <a:gd name="connsiteX15" fmla="*/ 979313 w 2880320"/>
                      <a:gd name="connsiteY15" fmla="*/ 2736304 h 2736304"/>
                      <a:gd name="connsiteX16" fmla="*/ 480063 w 2880320"/>
                      <a:gd name="connsiteY16" fmla="*/ 2736304 h 2736304"/>
                      <a:gd name="connsiteX17" fmla="*/ 0 w 2880320"/>
                      <a:gd name="connsiteY17" fmla="*/ 2374156 h 2736304"/>
                      <a:gd name="connsiteX18" fmla="*/ 0 w 2880320"/>
                      <a:gd name="connsiteY18" fmla="*/ 2032114 h 2736304"/>
                      <a:gd name="connsiteX19" fmla="*/ 0 w 2880320"/>
                      <a:gd name="connsiteY19" fmla="*/ 1649833 h 2736304"/>
                      <a:gd name="connsiteX20" fmla="*/ 0 w 2880320"/>
                      <a:gd name="connsiteY20" fmla="*/ 1307792 h 2736304"/>
                      <a:gd name="connsiteX21" fmla="*/ 0 w 2880320"/>
                      <a:gd name="connsiteY21" fmla="*/ 925509 h 2736304"/>
                      <a:gd name="connsiteX22" fmla="*/ 0 w 2880320"/>
                      <a:gd name="connsiteY22" fmla="*/ 362147 h 2736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880320" h="2736304" extrusionOk="0">
                        <a:moveTo>
                          <a:pt x="0" y="362147"/>
                        </a:moveTo>
                        <a:cubicBezTo>
                          <a:pt x="-81248" y="66035"/>
                          <a:pt x="116008" y="-53747"/>
                          <a:pt x="480063" y="0"/>
                        </a:cubicBezTo>
                        <a:cubicBezTo>
                          <a:pt x="676911" y="-35370"/>
                          <a:pt x="884535" y="18333"/>
                          <a:pt x="998515" y="0"/>
                        </a:cubicBezTo>
                        <a:cubicBezTo>
                          <a:pt x="1140535" y="-17455"/>
                          <a:pt x="1325912" y="27498"/>
                          <a:pt x="1497766" y="0"/>
                        </a:cubicBezTo>
                        <a:cubicBezTo>
                          <a:pt x="1639510" y="-61962"/>
                          <a:pt x="1796760" y="26432"/>
                          <a:pt x="1920208" y="0"/>
                        </a:cubicBezTo>
                        <a:cubicBezTo>
                          <a:pt x="2057562" y="1897"/>
                          <a:pt x="2176691" y="5229"/>
                          <a:pt x="2400256" y="0"/>
                        </a:cubicBezTo>
                        <a:cubicBezTo>
                          <a:pt x="2678328" y="-46489"/>
                          <a:pt x="2866744" y="200084"/>
                          <a:pt x="2880320" y="362147"/>
                        </a:cubicBezTo>
                        <a:cubicBezTo>
                          <a:pt x="2907257" y="538059"/>
                          <a:pt x="2830515" y="609880"/>
                          <a:pt x="2880320" y="724309"/>
                        </a:cubicBezTo>
                        <a:cubicBezTo>
                          <a:pt x="2894751" y="838309"/>
                          <a:pt x="2815343" y="926922"/>
                          <a:pt x="2880320" y="1066350"/>
                        </a:cubicBezTo>
                        <a:cubicBezTo>
                          <a:pt x="2961763" y="1228000"/>
                          <a:pt x="2865701" y="1357116"/>
                          <a:pt x="2880320" y="1468752"/>
                        </a:cubicBezTo>
                        <a:cubicBezTo>
                          <a:pt x="2905300" y="1586436"/>
                          <a:pt x="2881128" y="1771426"/>
                          <a:pt x="2880320" y="1871154"/>
                        </a:cubicBezTo>
                        <a:cubicBezTo>
                          <a:pt x="2871438" y="1970265"/>
                          <a:pt x="2799379" y="2133724"/>
                          <a:pt x="2880320" y="2374156"/>
                        </a:cubicBezTo>
                        <a:cubicBezTo>
                          <a:pt x="2842901" y="2575960"/>
                          <a:pt x="2589061" y="2739097"/>
                          <a:pt x="2400256" y="2736304"/>
                        </a:cubicBezTo>
                        <a:cubicBezTo>
                          <a:pt x="2180902" y="2757995"/>
                          <a:pt x="2140669" y="2736486"/>
                          <a:pt x="1939410" y="2736304"/>
                        </a:cubicBezTo>
                        <a:cubicBezTo>
                          <a:pt x="1731226" y="2742191"/>
                          <a:pt x="1636585" y="2691601"/>
                          <a:pt x="1478564" y="2736304"/>
                        </a:cubicBezTo>
                        <a:cubicBezTo>
                          <a:pt x="1274498" y="2755023"/>
                          <a:pt x="1103944" y="2715690"/>
                          <a:pt x="979313" y="2736304"/>
                        </a:cubicBezTo>
                        <a:cubicBezTo>
                          <a:pt x="816692" y="2757151"/>
                          <a:pt x="620711" y="2737468"/>
                          <a:pt x="480063" y="2736304"/>
                        </a:cubicBezTo>
                        <a:cubicBezTo>
                          <a:pt x="267140" y="2810035"/>
                          <a:pt x="46213" y="2566999"/>
                          <a:pt x="0" y="2374156"/>
                        </a:cubicBezTo>
                        <a:cubicBezTo>
                          <a:pt x="-19036" y="2271060"/>
                          <a:pt x="25520" y="2179820"/>
                          <a:pt x="0" y="2032114"/>
                        </a:cubicBezTo>
                        <a:cubicBezTo>
                          <a:pt x="-44631" y="1909986"/>
                          <a:pt x="65941" y="1728649"/>
                          <a:pt x="0" y="1649833"/>
                        </a:cubicBezTo>
                        <a:cubicBezTo>
                          <a:pt x="-29679" y="1586511"/>
                          <a:pt x="19903" y="1424050"/>
                          <a:pt x="0" y="1307792"/>
                        </a:cubicBezTo>
                        <a:cubicBezTo>
                          <a:pt x="-49507" y="1183310"/>
                          <a:pt x="-10883" y="1044601"/>
                          <a:pt x="0" y="925509"/>
                        </a:cubicBezTo>
                        <a:cubicBezTo>
                          <a:pt x="19433" y="819310"/>
                          <a:pt x="71634" y="566543"/>
                          <a:pt x="0" y="36214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注意配伍禁忌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不良反应追踪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合理使用抗生素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59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971600" y="915566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医院常见安全意外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6"/>
                </a:solidFill>
              </a:rPr>
              <a:t>病人身份辨识错误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54857D8-8F75-4D06-8B44-4B418A0059D5}"/>
              </a:ext>
            </a:extLst>
          </p:cNvPr>
          <p:cNvSpPr/>
          <p:nvPr/>
        </p:nvSpPr>
        <p:spPr>
          <a:xfrm>
            <a:off x="539552" y="1697386"/>
            <a:ext cx="4032448" cy="3024336"/>
          </a:xfrm>
          <a:custGeom>
            <a:avLst/>
            <a:gdLst>
              <a:gd name="connsiteX0" fmla="*/ 0 w 4032448"/>
              <a:gd name="connsiteY0" fmla="*/ 504066 h 3024336"/>
              <a:gd name="connsiteX1" fmla="*/ 504066 w 4032448"/>
              <a:gd name="connsiteY1" fmla="*/ 0 h 3024336"/>
              <a:gd name="connsiteX2" fmla="*/ 1068605 w 4032448"/>
              <a:gd name="connsiteY2" fmla="*/ 0 h 3024336"/>
              <a:gd name="connsiteX3" fmla="*/ 1602901 w 4032448"/>
              <a:gd name="connsiteY3" fmla="*/ 0 h 3024336"/>
              <a:gd name="connsiteX4" fmla="*/ 2016224 w 4032448"/>
              <a:gd name="connsiteY4" fmla="*/ 0 h 3024336"/>
              <a:gd name="connsiteX5" fmla="*/ 2459790 w 4032448"/>
              <a:gd name="connsiteY5" fmla="*/ 0 h 3024336"/>
              <a:gd name="connsiteX6" fmla="*/ 2994086 w 4032448"/>
              <a:gd name="connsiteY6" fmla="*/ 0 h 3024336"/>
              <a:gd name="connsiteX7" fmla="*/ 3528382 w 4032448"/>
              <a:gd name="connsiteY7" fmla="*/ 0 h 3024336"/>
              <a:gd name="connsiteX8" fmla="*/ 4032448 w 4032448"/>
              <a:gd name="connsiteY8" fmla="*/ 504066 h 3024336"/>
              <a:gd name="connsiteX9" fmla="*/ 4032448 w 4032448"/>
              <a:gd name="connsiteY9" fmla="*/ 1008117 h 3024336"/>
              <a:gd name="connsiteX10" fmla="*/ 4032448 w 4032448"/>
              <a:gd name="connsiteY10" fmla="*/ 1512168 h 3024336"/>
              <a:gd name="connsiteX11" fmla="*/ 4032448 w 4032448"/>
              <a:gd name="connsiteY11" fmla="*/ 2036381 h 3024336"/>
              <a:gd name="connsiteX12" fmla="*/ 4032448 w 4032448"/>
              <a:gd name="connsiteY12" fmla="*/ 2520270 h 3024336"/>
              <a:gd name="connsiteX13" fmla="*/ 3528382 w 4032448"/>
              <a:gd name="connsiteY13" fmla="*/ 3024336 h 3024336"/>
              <a:gd name="connsiteX14" fmla="*/ 3084816 w 4032448"/>
              <a:gd name="connsiteY14" fmla="*/ 3024336 h 3024336"/>
              <a:gd name="connsiteX15" fmla="*/ 2550520 w 4032448"/>
              <a:gd name="connsiteY15" fmla="*/ 3024336 h 3024336"/>
              <a:gd name="connsiteX16" fmla="*/ 2046467 w 4032448"/>
              <a:gd name="connsiteY16" fmla="*/ 3024336 h 3024336"/>
              <a:gd name="connsiteX17" fmla="*/ 1512171 w 4032448"/>
              <a:gd name="connsiteY17" fmla="*/ 3024336 h 3024336"/>
              <a:gd name="connsiteX18" fmla="*/ 947632 w 4032448"/>
              <a:gd name="connsiteY18" fmla="*/ 3024336 h 3024336"/>
              <a:gd name="connsiteX19" fmla="*/ 504066 w 4032448"/>
              <a:gd name="connsiteY19" fmla="*/ 3024336 h 3024336"/>
              <a:gd name="connsiteX20" fmla="*/ 0 w 4032448"/>
              <a:gd name="connsiteY20" fmla="*/ 2520270 h 3024336"/>
              <a:gd name="connsiteX21" fmla="*/ 0 w 4032448"/>
              <a:gd name="connsiteY21" fmla="*/ 2036381 h 3024336"/>
              <a:gd name="connsiteX22" fmla="*/ 0 w 4032448"/>
              <a:gd name="connsiteY22" fmla="*/ 1572654 h 3024336"/>
              <a:gd name="connsiteX23" fmla="*/ 0 w 4032448"/>
              <a:gd name="connsiteY23" fmla="*/ 1088765 h 3024336"/>
              <a:gd name="connsiteX24" fmla="*/ 0 w 4032448"/>
              <a:gd name="connsiteY24" fmla="*/ 504066 h 30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32448" h="3024336" extrusionOk="0">
                <a:moveTo>
                  <a:pt x="0" y="504066"/>
                </a:moveTo>
                <a:cubicBezTo>
                  <a:pt x="-11822" y="209500"/>
                  <a:pt x="209232" y="-10493"/>
                  <a:pt x="504066" y="0"/>
                </a:cubicBezTo>
                <a:cubicBezTo>
                  <a:pt x="659600" y="-33415"/>
                  <a:pt x="939216" y="35865"/>
                  <a:pt x="1068605" y="0"/>
                </a:cubicBezTo>
                <a:cubicBezTo>
                  <a:pt x="1197994" y="-35865"/>
                  <a:pt x="1415893" y="27670"/>
                  <a:pt x="1602901" y="0"/>
                </a:cubicBezTo>
                <a:cubicBezTo>
                  <a:pt x="1789909" y="-27670"/>
                  <a:pt x="1911683" y="26312"/>
                  <a:pt x="2016224" y="0"/>
                </a:cubicBezTo>
                <a:cubicBezTo>
                  <a:pt x="2120765" y="-26312"/>
                  <a:pt x="2293022" y="1896"/>
                  <a:pt x="2459790" y="0"/>
                </a:cubicBezTo>
                <a:cubicBezTo>
                  <a:pt x="2626558" y="-1896"/>
                  <a:pt x="2877964" y="14788"/>
                  <a:pt x="2994086" y="0"/>
                </a:cubicBezTo>
                <a:cubicBezTo>
                  <a:pt x="3110208" y="-14788"/>
                  <a:pt x="3390151" y="39979"/>
                  <a:pt x="3528382" y="0"/>
                </a:cubicBezTo>
                <a:cubicBezTo>
                  <a:pt x="3827060" y="5745"/>
                  <a:pt x="4007165" y="181016"/>
                  <a:pt x="4032448" y="504066"/>
                </a:cubicBezTo>
                <a:cubicBezTo>
                  <a:pt x="4064968" y="719555"/>
                  <a:pt x="4009699" y="800467"/>
                  <a:pt x="4032448" y="1008117"/>
                </a:cubicBezTo>
                <a:cubicBezTo>
                  <a:pt x="4055197" y="1215767"/>
                  <a:pt x="4025864" y="1363406"/>
                  <a:pt x="4032448" y="1512168"/>
                </a:cubicBezTo>
                <a:cubicBezTo>
                  <a:pt x="4039032" y="1660930"/>
                  <a:pt x="3969930" y="1804818"/>
                  <a:pt x="4032448" y="2036381"/>
                </a:cubicBezTo>
                <a:cubicBezTo>
                  <a:pt x="4094966" y="2267944"/>
                  <a:pt x="4010448" y="2294641"/>
                  <a:pt x="4032448" y="2520270"/>
                </a:cubicBezTo>
                <a:cubicBezTo>
                  <a:pt x="4030540" y="2780595"/>
                  <a:pt x="3782577" y="3021655"/>
                  <a:pt x="3528382" y="3024336"/>
                </a:cubicBezTo>
                <a:cubicBezTo>
                  <a:pt x="3425455" y="3043540"/>
                  <a:pt x="3264279" y="2985967"/>
                  <a:pt x="3084816" y="3024336"/>
                </a:cubicBezTo>
                <a:cubicBezTo>
                  <a:pt x="2905353" y="3062705"/>
                  <a:pt x="2677359" y="3016732"/>
                  <a:pt x="2550520" y="3024336"/>
                </a:cubicBezTo>
                <a:cubicBezTo>
                  <a:pt x="2423681" y="3031940"/>
                  <a:pt x="2261498" y="3000050"/>
                  <a:pt x="2046467" y="3024336"/>
                </a:cubicBezTo>
                <a:cubicBezTo>
                  <a:pt x="1831436" y="3048622"/>
                  <a:pt x="1632326" y="3007332"/>
                  <a:pt x="1512171" y="3024336"/>
                </a:cubicBezTo>
                <a:cubicBezTo>
                  <a:pt x="1392016" y="3041340"/>
                  <a:pt x="1164526" y="2975684"/>
                  <a:pt x="947632" y="3024336"/>
                </a:cubicBezTo>
                <a:cubicBezTo>
                  <a:pt x="730738" y="3072988"/>
                  <a:pt x="622678" y="3013277"/>
                  <a:pt x="504066" y="3024336"/>
                </a:cubicBezTo>
                <a:cubicBezTo>
                  <a:pt x="283771" y="3021710"/>
                  <a:pt x="9887" y="2815779"/>
                  <a:pt x="0" y="2520270"/>
                </a:cubicBezTo>
                <a:cubicBezTo>
                  <a:pt x="-32556" y="2309012"/>
                  <a:pt x="37087" y="2184708"/>
                  <a:pt x="0" y="2036381"/>
                </a:cubicBezTo>
                <a:cubicBezTo>
                  <a:pt x="-37087" y="1888054"/>
                  <a:pt x="15401" y="1770165"/>
                  <a:pt x="0" y="1572654"/>
                </a:cubicBezTo>
                <a:cubicBezTo>
                  <a:pt x="-15401" y="1375143"/>
                  <a:pt x="50925" y="1242460"/>
                  <a:pt x="0" y="1088765"/>
                </a:cubicBezTo>
                <a:cubicBezTo>
                  <a:pt x="-50925" y="935070"/>
                  <a:pt x="50258" y="773551"/>
                  <a:pt x="0" y="504066"/>
                </a:cubicBezTo>
                <a:close/>
              </a:path>
            </a:pathLst>
          </a:custGeom>
          <a:noFill/>
          <a:ln w="57150" cap="rnd">
            <a:solidFill>
              <a:schemeClr val="accent5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526921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健全完善病人身份识别制度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加强部门和人员沟通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</a:rPr>
              <a:t>《</a:t>
            </a: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手术安全核查表</a:t>
            </a:r>
            <a:r>
              <a:rPr lang="en-US" altLang="zh-CN" sz="2000" b="1" dirty="0">
                <a:solidFill>
                  <a:schemeClr val="accent5">
                    <a:lumMod val="50000"/>
                  </a:schemeClr>
                </a:solidFill>
              </a:rPr>
              <a:t>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“手腕带”识别标识制度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职能部门督导落实</a:t>
            </a: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图片 6" descr="人手里拿着手机&#10;&#10;描述已自动生成">
            <a:extLst>
              <a:ext uri="{FF2B5EF4-FFF2-40B4-BE49-F238E27FC236}">
                <a16:creationId xmlns:a16="http://schemas.microsoft.com/office/drawing/2014/main" id="{C2BEBF59-B6DD-4A6C-8C9D-F224F4150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83" y="1730391"/>
            <a:ext cx="3818609" cy="2906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608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6" y="699630"/>
            <a:ext cx="7996658" cy="3686055"/>
          </a:xfrm>
          <a:custGeom>
            <a:avLst/>
            <a:gdLst>
              <a:gd name="connsiteX0" fmla="*/ 0 w 8064896"/>
              <a:gd name="connsiteY0" fmla="*/ 0 h 3672408"/>
              <a:gd name="connsiteX1" fmla="*/ 8064896 w 8064896"/>
              <a:gd name="connsiteY1" fmla="*/ 0 h 3672408"/>
              <a:gd name="connsiteX2" fmla="*/ 8064896 w 8064896"/>
              <a:gd name="connsiteY2" fmla="*/ 3672408 h 3672408"/>
              <a:gd name="connsiteX3" fmla="*/ 0 w 8064896"/>
              <a:gd name="connsiteY3" fmla="*/ 3672408 h 3672408"/>
              <a:gd name="connsiteX4" fmla="*/ 0 w 8064896"/>
              <a:gd name="connsiteY4" fmla="*/ 0 h 3672408"/>
              <a:gd name="connsiteX0-1" fmla="*/ 0 w 8064896"/>
              <a:gd name="connsiteY0-2" fmla="*/ 0 h 3672408"/>
              <a:gd name="connsiteX1-3" fmla="*/ 8010305 w 8064896"/>
              <a:gd name="connsiteY1-4" fmla="*/ 245659 h 3672408"/>
              <a:gd name="connsiteX2-5" fmla="*/ 8064896 w 8064896"/>
              <a:gd name="connsiteY2-6" fmla="*/ 3672408 h 3672408"/>
              <a:gd name="connsiteX3-7" fmla="*/ 0 w 8064896"/>
              <a:gd name="connsiteY3-8" fmla="*/ 3672408 h 3672408"/>
              <a:gd name="connsiteX4-9" fmla="*/ 0 w 8064896"/>
              <a:gd name="connsiteY4-10" fmla="*/ 0 h 3672408"/>
              <a:gd name="connsiteX0-11" fmla="*/ 0 w 8010305"/>
              <a:gd name="connsiteY0-12" fmla="*/ 0 h 3699703"/>
              <a:gd name="connsiteX1-13" fmla="*/ 8010305 w 8010305"/>
              <a:gd name="connsiteY1-14" fmla="*/ 245659 h 3699703"/>
              <a:gd name="connsiteX2-15" fmla="*/ 7573576 w 8010305"/>
              <a:gd name="connsiteY2-16" fmla="*/ 3699703 h 3699703"/>
              <a:gd name="connsiteX3-17" fmla="*/ 0 w 8010305"/>
              <a:gd name="connsiteY3-18" fmla="*/ 3672408 h 3699703"/>
              <a:gd name="connsiteX4-19" fmla="*/ 0 w 8010305"/>
              <a:gd name="connsiteY4-20" fmla="*/ 0 h 3699703"/>
              <a:gd name="connsiteX0-21" fmla="*/ 0 w 8010305"/>
              <a:gd name="connsiteY0-22" fmla="*/ 0 h 3699703"/>
              <a:gd name="connsiteX1-23" fmla="*/ 8010305 w 8010305"/>
              <a:gd name="connsiteY1-24" fmla="*/ 245659 h 3699703"/>
              <a:gd name="connsiteX2-25" fmla="*/ 7573576 w 8010305"/>
              <a:gd name="connsiteY2-26" fmla="*/ 3699703 h 3699703"/>
              <a:gd name="connsiteX3-27" fmla="*/ 750627 w 8010305"/>
              <a:gd name="connsiteY3-28" fmla="*/ 3672408 h 3699703"/>
              <a:gd name="connsiteX4-29" fmla="*/ 0 w 8010305"/>
              <a:gd name="connsiteY4-30" fmla="*/ 0 h 3699703"/>
              <a:gd name="connsiteX0-31" fmla="*/ 0 w 7996658"/>
              <a:gd name="connsiteY0-32" fmla="*/ 0 h 3686055"/>
              <a:gd name="connsiteX1-33" fmla="*/ 7996658 w 7996658"/>
              <a:gd name="connsiteY1-34" fmla="*/ 232011 h 3686055"/>
              <a:gd name="connsiteX2-35" fmla="*/ 7559929 w 7996658"/>
              <a:gd name="connsiteY2-36" fmla="*/ 3686055 h 3686055"/>
              <a:gd name="connsiteX3-37" fmla="*/ 736980 w 7996658"/>
              <a:gd name="connsiteY3-38" fmla="*/ 3658760 h 3686055"/>
              <a:gd name="connsiteX4-39" fmla="*/ 0 w 7996658"/>
              <a:gd name="connsiteY4-40" fmla="*/ 0 h 36860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996658" h="3686055">
                <a:moveTo>
                  <a:pt x="0" y="0"/>
                </a:moveTo>
                <a:lnTo>
                  <a:pt x="7996658" y="232011"/>
                </a:lnTo>
                <a:lnTo>
                  <a:pt x="7559929" y="3686055"/>
                </a:lnTo>
                <a:lnTo>
                  <a:pt x="736980" y="365876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0000">
                <a:schemeClr val="accent1"/>
              </a:gs>
              <a:gs pos="100000">
                <a:schemeClr val="accent1">
                  <a:lumMod val="7500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8900000" scaled="0"/>
            <a:tileRect/>
          </a:gradFill>
          <a:ln w="15875"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81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9" name="MH_Other_4"/>
          <p:cNvSpPr/>
          <p:nvPr>
            <p:custDataLst>
              <p:tags r:id="rId1"/>
            </p:custDataLst>
          </p:nvPr>
        </p:nvSpPr>
        <p:spPr>
          <a:xfrm>
            <a:off x="3104544" y="758809"/>
            <a:ext cx="216000" cy="216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524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  <a:sym typeface="+mn-lt"/>
            </a:endParaRPr>
          </a:p>
        </p:txBody>
      </p:sp>
      <p:sp>
        <p:nvSpPr>
          <p:cNvPr id="10" name="MH_Other_4"/>
          <p:cNvSpPr/>
          <p:nvPr>
            <p:custDataLst>
              <p:tags r:id="rId2"/>
            </p:custDataLst>
          </p:nvPr>
        </p:nvSpPr>
        <p:spPr>
          <a:xfrm>
            <a:off x="2960544" y="602590"/>
            <a:ext cx="144000" cy="144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 rot="21240000">
            <a:off x="4672324" y="542186"/>
            <a:ext cx="1728192" cy="1119531"/>
          </a:xfrm>
          <a:prstGeom prst="rect">
            <a:avLst/>
          </a:prstGeom>
          <a:blipFill>
            <a:blip r:embed="rId8" cstate="screen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152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 rot="21240000">
            <a:off x="6727658" y="528536"/>
            <a:ext cx="1728192" cy="1119531"/>
          </a:xfrm>
          <a:prstGeom prst="rect">
            <a:avLst/>
          </a:prstGeom>
          <a:blipFill>
            <a:blip r:embed="rId9" cstate="screen"/>
            <a:stretch>
              <a:fillRect/>
            </a:stretch>
          </a:blipFill>
          <a:ln w="28575">
            <a:solidFill>
              <a:schemeClr val="bg1">
                <a:lumMod val="95000"/>
              </a:schemeClr>
            </a:solidFill>
          </a:ln>
          <a:effectLst>
            <a:outerShdw blurRad="152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21600000">
            <a:off x="2555776" y="1779334"/>
            <a:ext cx="5688632" cy="212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chemeClr val="bg1"/>
                </a:solidFill>
              </a:rPr>
              <a:t>2004</a:t>
            </a:r>
            <a:r>
              <a:rPr lang="zh-CN" altLang="en-US" sz="2400" b="1" dirty="0">
                <a:solidFill>
                  <a:schemeClr val="bg1"/>
                </a:solidFill>
              </a:rPr>
              <a:t>年第十届世界疼痛大会将</a:t>
            </a:r>
            <a:r>
              <a:rPr lang="zh-CN" altLang="en-US" sz="2400" b="1" dirty="0">
                <a:solidFill>
                  <a:schemeClr val="accent6"/>
                </a:solidFill>
              </a:rPr>
              <a:t>疼痛</a:t>
            </a:r>
            <a:r>
              <a:rPr lang="zh-CN" altLang="en-US" sz="2400" b="1" dirty="0">
                <a:solidFill>
                  <a:schemeClr val="bg1"/>
                </a:solidFill>
              </a:rPr>
              <a:t>列为继呼吸、脉搏、血压、体温之后的</a:t>
            </a:r>
            <a:r>
              <a:rPr lang="zh-CN" altLang="en-US" sz="2400" b="1" u="sng" dirty="0">
                <a:solidFill>
                  <a:schemeClr val="bg1"/>
                </a:solidFill>
              </a:rPr>
              <a:t>“第五大生命体征”</a:t>
            </a:r>
            <a:endParaRPr lang="en-US" altLang="zh-CN" sz="2400" b="1" u="sng" dirty="0">
              <a:solidFill>
                <a:schemeClr val="bg1"/>
              </a:solidFill>
            </a:endParaRPr>
          </a:p>
          <a:p>
            <a:pPr lvl="0">
              <a:lnSpc>
                <a:spcPct val="130000"/>
              </a:lnSpc>
              <a:defRPr/>
            </a:pPr>
            <a:endParaRPr lang="en-US" altLang="zh-CN" sz="800" b="1" u="sng" dirty="0">
              <a:solidFill>
                <a:schemeClr val="bg1"/>
              </a:solidFill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/>
                <a:ea typeface="微软雅黑"/>
              </a:rPr>
              <a:t>10</a:t>
            </a:r>
            <a:r>
              <a:rPr lang="zh-CN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/>
                <a:ea typeface="微软雅黑"/>
              </a:rPr>
              <a:t>月</a:t>
            </a:r>
            <a:r>
              <a:rPr lang="en-US" altLang="zh-CN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/>
                <a:ea typeface="微软雅黑"/>
              </a:rPr>
              <a:t>11</a:t>
            </a:r>
            <a:r>
              <a:rPr lang="zh-CN" altLang="en-US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/>
                <a:ea typeface="微软雅黑"/>
              </a:rPr>
              <a:t>日为“世界疼痛日”</a:t>
            </a:r>
            <a:endParaRPr kumimoji="0" lang="zh-CN" altLang="en-US" sz="2400" b="1" i="0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/>
              <a:ea typeface="微软雅黑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flipH="1">
            <a:off x="642954" y="2604045"/>
            <a:ext cx="2097459" cy="2235970"/>
          </a:xfrm>
          <a:prstGeom prst="rect">
            <a:avLst/>
          </a:prstGeom>
          <a:effectLst>
            <a:outerShdw blurRad="444500" dist="139700" dir="8100000" algn="tr" rotWithShape="0">
              <a:prstClr val="black">
                <a:alpha val="35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1693210" y="454929"/>
            <a:ext cx="1296000" cy="1296000"/>
            <a:chOff x="1452855" y="-854721"/>
            <a:chExt cx="1296000" cy="1296000"/>
          </a:xfrm>
        </p:grpSpPr>
        <p:sp>
          <p:nvSpPr>
            <p:cNvPr id="16" name="MH_Other_3"/>
            <p:cNvSpPr/>
            <p:nvPr>
              <p:custDataLst>
                <p:tags r:id="rId4"/>
              </p:custDataLst>
            </p:nvPr>
          </p:nvSpPr>
          <p:spPr>
            <a:xfrm>
              <a:off x="1452855" y="-854721"/>
              <a:ext cx="1296000" cy="1296000"/>
            </a:xfrm>
            <a:prstGeom prst="ellipse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476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/>
                <a:cs typeface="+mn-cs"/>
              </a:endParaRPr>
            </a:p>
          </p:txBody>
        </p:sp>
        <p:sp>
          <p:nvSpPr>
            <p:cNvPr id="17" name="MH_Other_4"/>
            <p:cNvSpPr/>
            <p:nvPr>
              <p:custDataLst>
                <p:tags r:id="rId5"/>
              </p:custDataLst>
            </p:nvPr>
          </p:nvSpPr>
          <p:spPr>
            <a:xfrm>
              <a:off x="1591769" y="-715807"/>
              <a:ext cx="1018172" cy="1018172"/>
            </a:xfrm>
            <a:prstGeom prst="ellipse">
              <a:avLst/>
            </a:prstGeom>
            <a:gradFill flip="none" rotWithShape="1">
              <a:gsLst>
                <a:gs pos="50000">
                  <a:schemeClr val="accent1"/>
                </a:gs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18900000" scaled="0"/>
              <a:tileRect/>
            </a:gradFill>
            <a:ln w="15875">
              <a:gradFill>
                <a:gsLst>
                  <a:gs pos="50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75000"/>
                    </a:schemeClr>
                  </a:gs>
                  <a:gs pos="0">
                    <a:schemeClr val="accent1">
                      <a:lumMod val="60000"/>
                      <a:lumOff val="40000"/>
                    </a:schemeClr>
                  </a:gs>
                </a:gsLst>
                <a:lin ang="8100000" scaled="0"/>
              </a:gradFill>
            </a:ln>
            <a:effectLst>
              <a:innerShdw blurRad="266700" dist="2032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400" b="1" dirty="0">
                  <a:solidFill>
                    <a:prstClr val="white"/>
                  </a:solidFill>
                  <a:latin typeface="Impact" panose="020B0806030902050204" pitchFamily="34" charset="0"/>
                  <a:ea typeface="微软雅黑"/>
                </a:rPr>
                <a:t>导 学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8" name="MH_Other_4"/>
          <p:cNvSpPr/>
          <p:nvPr>
            <p:custDataLst>
              <p:tags r:id="rId3"/>
            </p:custDataLst>
          </p:nvPr>
        </p:nvSpPr>
        <p:spPr>
          <a:xfrm>
            <a:off x="1331680" y="1347614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1905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/>
              <a:cs typeface="+mn-cs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52544"/>
            <a:ext cx="5897272" cy="330507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60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971600" y="91556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医院常见安全意外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6"/>
                </a:solidFill>
              </a:rPr>
              <a:t>病人转运意外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4C92F52-4D1B-436E-BA41-28664EFA411B}"/>
              </a:ext>
            </a:extLst>
          </p:cNvPr>
          <p:cNvSpPr/>
          <p:nvPr/>
        </p:nvSpPr>
        <p:spPr>
          <a:xfrm>
            <a:off x="179513" y="1589531"/>
            <a:ext cx="2448272" cy="3286475"/>
          </a:xfrm>
          <a:prstGeom prst="roundRect">
            <a:avLst/>
          </a:prstGeom>
          <a:noFill/>
          <a:ln w="57150" cap="rnd">
            <a:solidFill>
              <a:schemeClr val="accent5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52692197">
                  <a:custGeom>
                    <a:avLst/>
                    <a:gdLst>
                      <a:gd name="connsiteX0" fmla="*/ 0 w 2448272"/>
                      <a:gd name="connsiteY0" fmla="*/ 408053 h 3286475"/>
                      <a:gd name="connsiteX1" fmla="*/ 408053 w 2448272"/>
                      <a:gd name="connsiteY1" fmla="*/ 0 h 3286475"/>
                      <a:gd name="connsiteX2" fmla="*/ 984752 w 2448272"/>
                      <a:gd name="connsiteY2" fmla="*/ 0 h 3286475"/>
                      <a:gd name="connsiteX3" fmla="*/ 1545129 w 2448272"/>
                      <a:gd name="connsiteY3" fmla="*/ 0 h 3286475"/>
                      <a:gd name="connsiteX4" fmla="*/ 2040219 w 2448272"/>
                      <a:gd name="connsiteY4" fmla="*/ 0 h 3286475"/>
                      <a:gd name="connsiteX5" fmla="*/ 2448272 w 2448272"/>
                      <a:gd name="connsiteY5" fmla="*/ 408053 h 3286475"/>
                      <a:gd name="connsiteX6" fmla="*/ 2448272 w 2448272"/>
                      <a:gd name="connsiteY6" fmla="*/ 951534 h 3286475"/>
                      <a:gd name="connsiteX7" fmla="*/ 2448272 w 2448272"/>
                      <a:gd name="connsiteY7" fmla="*/ 1445608 h 3286475"/>
                      <a:gd name="connsiteX8" fmla="*/ 2448272 w 2448272"/>
                      <a:gd name="connsiteY8" fmla="*/ 1865571 h 3286475"/>
                      <a:gd name="connsiteX9" fmla="*/ 2448272 w 2448272"/>
                      <a:gd name="connsiteY9" fmla="*/ 2359645 h 3286475"/>
                      <a:gd name="connsiteX10" fmla="*/ 2448272 w 2448272"/>
                      <a:gd name="connsiteY10" fmla="*/ 2878422 h 3286475"/>
                      <a:gd name="connsiteX11" fmla="*/ 2040219 w 2448272"/>
                      <a:gd name="connsiteY11" fmla="*/ 3286475 h 3286475"/>
                      <a:gd name="connsiteX12" fmla="*/ 1528807 w 2448272"/>
                      <a:gd name="connsiteY12" fmla="*/ 3286475 h 3286475"/>
                      <a:gd name="connsiteX13" fmla="*/ 952108 w 2448272"/>
                      <a:gd name="connsiteY13" fmla="*/ 3286475 h 3286475"/>
                      <a:gd name="connsiteX14" fmla="*/ 408053 w 2448272"/>
                      <a:gd name="connsiteY14" fmla="*/ 3286475 h 3286475"/>
                      <a:gd name="connsiteX15" fmla="*/ 0 w 2448272"/>
                      <a:gd name="connsiteY15" fmla="*/ 2878422 h 3286475"/>
                      <a:gd name="connsiteX16" fmla="*/ 0 w 2448272"/>
                      <a:gd name="connsiteY16" fmla="*/ 2409052 h 3286475"/>
                      <a:gd name="connsiteX17" fmla="*/ 0 w 2448272"/>
                      <a:gd name="connsiteY17" fmla="*/ 1865571 h 3286475"/>
                      <a:gd name="connsiteX18" fmla="*/ 0 w 2448272"/>
                      <a:gd name="connsiteY18" fmla="*/ 1396201 h 3286475"/>
                      <a:gd name="connsiteX19" fmla="*/ 0 w 2448272"/>
                      <a:gd name="connsiteY19" fmla="*/ 926830 h 3286475"/>
                      <a:gd name="connsiteX20" fmla="*/ 0 w 2448272"/>
                      <a:gd name="connsiteY20" fmla="*/ 408053 h 3286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448272" h="3286475" extrusionOk="0">
                        <a:moveTo>
                          <a:pt x="0" y="408053"/>
                        </a:moveTo>
                        <a:cubicBezTo>
                          <a:pt x="-11894" y="166415"/>
                          <a:pt x="172873" y="-6265"/>
                          <a:pt x="408053" y="0"/>
                        </a:cubicBezTo>
                        <a:cubicBezTo>
                          <a:pt x="567368" y="-65679"/>
                          <a:pt x="761491" y="46473"/>
                          <a:pt x="984752" y="0"/>
                        </a:cubicBezTo>
                        <a:cubicBezTo>
                          <a:pt x="1208013" y="-46473"/>
                          <a:pt x="1360647" y="57440"/>
                          <a:pt x="1545129" y="0"/>
                        </a:cubicBezTo>
                        <a:cubicBezTo>
                          <a:pt x="1729611" y="-57440"/>
                          <a:pt x="1853964" y="36722"/>
                          <a:pt x="2040219" y="0"/>
                        </a:cubicBezTo>
                        <a:cubicBezTo>
                          <a:pt x="2300336" y="-50101"/>
                          <a:pt x="2445319" y="172057"/>
                          <a:pt x="2448272" y="408053"/>
                        </a:cubicBezTo>
                        <a:cubicBezTo>
                          <a:pt x="2483386" y="519048"/>
                          <a:pt x="2418112" y="693950"/>
                          <a:pt x="2448272" y="951534"/>
                        </a:cubicBezTo>
                        <a:cubicBezTo>
                          <a:pt x="2478432" y="1209118"/>
                          <a:pt x="2413606" y="1325732"/>
                          <a:pt x="2448272" y="1445608"/>
                        </a:cubicBezTo>
                        <a:cubicBezTo>
                          <a:pt x="2482938" y="1565484"/>
                          <a:pt x="2400642" y="1727681"/>
                          <a:pt x="2448272" y="1865571"/>
                        </a:cubicBezTo>
                        <a:cubicBezTo>
                          <a:pt x="2495902" y="2003461"/>
                          <a:pt x="2444612" y="2125012"/>
                          <a:pt x="2448272" y="2359645"/>
                        </a:cubicBezTo>
                        <a:cubicBezTo>
                          <a:pt x="2451932" y="2594278"/>
                          <a:pt x="2415296" y="2737493"/>
                          <a:pt x="2448272" y="2878422"/>
                        </a:cubicBezTo>
                        <a:cubicBezTo>
                          <a:pt x="2452554" y="3106903"/>
                          <a:pt x="2289064" y="3303076"/>
                          <a:pt x="2040219" y="3286475"/>
                        </a:cubicBezTo>
                        <a:cubicBezTo>
                          <a:pt x="1787485" y="3332190"/>
                          <a:pt x="1702242" y="3281523"/>
                          <a:pt x="1528807" y="3286475"/>
                        </a:cubicBezTo>
                        <a:cubicBezTo>
                          <a:pt x="1355372" y="3291427"/>
                          <a:pt x="1142081" y="3252481"/>
                          <a:pt x="952108" y="3286475"/>
                        </a:cubicBezTo>
                        <a:cubicBezTo>
                          <a:pt x="762135" y="3320469"/>
                          <a:pt x="628843" y="3251053"/>
                          <a:pt x="408053" y="3286475"/>
                        </a:cubicBezTo>
                        <a:cubicBezTo>
                          <a:pt x="139043" y="3262860"/>
                          <a:pt x="45782" y="3085094"/>
                          <a:pt x="0" y="2878422"/>
                        </a:cubicBezTo>
                        <a:cubicBezTo>
                          <a:pt x="-39244" y="2755801"/>
                          <a:pt x="7181" y="2516959"/>
                          <a:pt x="0" y="2409052"/>
                        </a:cubicBezTo>
                        <a:cubicBezTo>
                          <a:pt x="-7181" y="2301145"/>
                          <a:pt x="23939" y="2029681"/>
                          <a:pt x="0" y="1865571"/>
                        </a:cubicBezTo>
                        <a:cubicBezTo>
                          <a:pt x="-23939" y="1701461"/>
                          <a:pt x="36039" y="1562222"/>
                          <a:pt x="0" y="1396201"/>
                        </a:cubicBezTo>
                        <a:cubicBezTo>
                          <a:pt x="-36039" y="1230180"/>
                          <a:pt x="52809" y="1037887"/>
                          <a:pt x="0" y="926830"/>
                        </a:cubicBezTo>
                        <a:cubicBezTo>
                          <a:pt x="-52809" y="815773"/>
                          <a:pt x="59237" y="640230"/>
                          <a:pt x="0" y="4080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转运前：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</a:rPr>
              <a:t>合理安排人员</a:t>
            </a:r>
            <a:endParaRPr lang="en-US" altLang="zh-CN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</a:rPr>
              <a:t>转运设备、器材、药物准备</a:t>
            </a:r>
            <a:endParaRPr lang="en-US" altLang="zh-CN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</a:rPr>
              <a:t>遵守相关转运制度</a:t>
            </a:r>
            <a:endParaRPr lang="en-US" altLang="zh-CN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19C87A2-B1E9-4689-B3BB-8B45E372980E}"/>
              </a:ext>
            </a:extLst>
          </p:cNvPr>
          <p:cNvSpPr/>
          <p:nvPr/>
        </p:nvSpPr>
        <p:spPr>
          <a:xfrm>
            <a:off x="6270586" y="1447697"/>
            <a:ext cx="2592288" cy="3384375"/>
          </a:xfrm>
          <a:prstGeom prst="roundRect">
            <a:avLst/>
          </a:prstGeom>
          <a:noFill/>
          <a:ln w="57150" cap="rnd">
            <a:solidFill>
              <a:schemeClr val="accent5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52692197">
                  <a:custGeom>
                    <a:avLst/>
                    <a:gdLst>
                      <a:gd name="connsiteX0" fmla="*/ 0 w 2592288"/>
                      <a:gd name="connsiteY0" fmla="*/ 432057 h 3384375"/>
                      <a:gd name="connsiteX1" fmla="*/ 432057 w 2592288"/>
                      <a:gd name="connsiteY1" fmla="*/ 0 h 3384375"/>
                      <a:gd name="connsiteX2" fmla="*/ 1042678 w 2592288"/>
                      <a:gd name="connsiteY2" fmla="*/ 0 h 3384375"/>
                      <a:gd name="connsiteX3" fmla="*/ 1636018 w 2592288"/>
                      <a:gd name="connsiteY3" fmla="*/ 0 h 3384375"/>
                      <a:gd name="connsiteX4" fmla="*/ 2160231 w 2592288"/>
                      <a:gd name="connsiteY4" fmla="*/ 0 h 3384375"/>
                      <a:gd name="connsiteX5" fmla="*/ 2592288 w 2592288"/>
                      <a:gd name="connsiteY5" fmla="*/ 432057 h 3384375"/>
                      <a:gd name="connsiteX6" fmla="*/ 2592288 w 2592288"/>
                      <a:gd name="connsiteY6" fmla="*/ 986514 h 3384375"/>
                      <a:gd name="connsiteX7" fmla="*/ 2592288 w 2592288"/>
                      <a:gd name="connsiteY7" fmla="*/ 1490567 h 3384375"/>
                      <a:gd name="connsiteX8" fmla="*/ 2592288 w 2592288"/>
                      <a:gd name="connsiteY8" fmla="*/ 1919011 h 3384375"/>
                      <a:gd name="connsiteX9" fmla="*/ 2592288 w 2592288"/>
                      <a:gd name="connsiteY9" fmla="*/ 2423063 h 3384375"/>
                      <a:gd name="connsiteX10" fmla="*/ 2592288 w 2592288"/>
                      <a:gd name="connsiteY10" fmla="*/ 2952318 h 3384375"/>
                      <a:gd name="connsiteX11" fmla="*/ 2160231 w 2592288"/>
                      <a:gd name="connsiteY11" fmla="*/ 3384375 h 3384375"/>
                      <a:gd name="connsiteX12" fmla="*/ 1618736 w 2592288"/>
                      <a:gd name="connsiteY12" fmla="*/ 3384375 h 3384375"/>
                      <a:gd name="connsiteX13" fmla="*/ 1008115 w 2592288"/>
                      <a:gd name="connsiteY13" fmla="*/ 3384375 h 3384375"/>
                      <a:gd name="connsiteX14" fmla="*/ 432057 w 2592288"/>
                      <a:gd name="connsiteY14" fmla="*/ 3384375 h 3384375"/>
                      <a:gd name="connsiteX15" fmla="*/ 0 w 2592288"/>
                      <a:gd name="connsiteY15" fmla="*/ 2952318 h 3384375"/>
                      <a:gd name="connsiteX16" fmla="*/ 0 w 2592288"/>
                      <a:gd name="connsiteY16" fmla="*/ 2473468 h 3384375"/>
                      <a:gd name="connsiteX17" fmla="*/ 0 w 2592288"/>
                      <a:gd name="connsiteY17" fmla="*/ 1919011 h 3384375"/>
                      <a:gd name="connsiteX18" fmla="*/ 0 w 2592288"/>
                      <a:gd name="connsiteY18" fmla="*/ 1440161 h 3384375"/>
                      <a:gd name="connsiteX19" fmla="*/ 0 w 2592288"/>
                      <a:gd name="connsiteY19" fmla="*/ 961312 h 3384375"/>
                      <a:gd name="connsiteX20" fmla="*/ 0 w 2592288"/>
                      <a:gd name="connsiteY20" fmla="*/ 432057 h 3384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92288" h="3384375" extrusionOk="0">
                        <a:moveTo>
                          <a:pt x="0" y="432057"/>
                        </a:moveTo>
                        <a:cubicBezTo>
                          <a:pt x="-22771" y="162277"/>
                          <a:pt x="150876" y="-27156"/>
                          <a:pt x="432057" y="0"/>
                        </a:cubicBezTo>
                        <a:cubicBezTo>
                          <a:pt x="713261" y="-34712"/>
                          <a:pt x="779083" y="7201"/>
                          <a:pt x="1042678" y="0"/>
                        </a:cubicBezTo>
                        <a:cubicBezTo>
                          <a:pt x="1306273" y="-7201"/>
                          <a:pt x="1486918" y="58113"/>
                          <a:pt x="1636018" y="0"/>
                        </a:cubicBezTo>
                        <a:cubicBezTo>
                          <a:pt x="1785118" y="-58113"/>
                          <a:pt x="1994553" y="22295"/>
                          <a:pt x="2160231" y="0"/>
                        </a:cubicBezTo>
                        <a:cubicBezTo>
                          <a:pt x="2407358" y="-12266"/>
                          <a:pt x="2585428" y="168731"/>
                          <a:pt x="2592288" y="432057"/>
                        </a:cubicBezTo>
                        <a:cubicBezTo>
                          <a:pt x="2654419" y="594954"/>
                          <a:pt x="2549706" y="797658"/>
                          <a:pt x="2592288" y="986514"/>
                        </a:cubicBezTo>
                        <a:cubicBezTo>
                          <a:pt x="2634870" y="1175370"/>
                          <a:pt x="2556184" y="1276243"/>
                          <a:pt x="2592288" y="1490567"/>
                        </a:cubicBezTo>
                        <a:cubicBezTo>
                          <a:pt x="2628392" y="1704891"/>
                          <a:pt x="2586009" y="1784870"/>
                          <a:pt x="2592288" y="1919011"/>
                        </a:cubicBezTo>
                        <a:cubicBezTo>
                          <a:pt x="2598567" y="2053152"/>
                          <a:pt x="2574404" y="2207393"/>
                          <a:pt x="2592288" y="2423063"/>
                        </a:cubicBezTo>
                        <a:cubicBezTo>
                          <a:pt x="2610172" y="2638733"/>
                          <a:pt x="2531520" y="2796798"/>
                          <a:pt x="2592288" y="2952318"/>
                        </a:cubicBezTo>
                        <a:cubicBezTo>
                          <a:pt x="2602204" y="3198161"/>
                          <a:pt x="2453033" y="3422679"/>
                          <a:pt x="2160231" y="3384375"/>
                        </a:cubicBezTo>
                        <a:cubicBezTo>
                          <a:pt x="2017731" y="3408339"/>
                          <a:pt x="1760349" y="3343275"/>
                          <a:pt x="1618736" y="3384375"/>
                        </a:cubicBezTo>
                        <a:cubicBezTo>
                          <a:pt x="1477123" y="3425475"/>
                          <a:pt x="1174107" y="3346379"/>
                          <a:pt x="1008115" y="3384375"/>
                        </a:cubicBezTo>
                        <a:cubicBezTo>
                          <a:pt x="842123" y="3422371"/>
                          <a:pt x="716406" y="3317670"/>
                          <a:pt x="432057" y="3384375"/>
                        </a:cubicBezTo>
                        <a:cubicBezTo>
                          <a:pt x="157017" y="3364670"/>
                          <a:pt x="41909" y="3173828"/>
                          <a:pt x="0" y="2952318"/>
                        </a:cubicBezTo>
                        <a:cubicBezTo>
                          <a:pt x="-51368" y="2771897"/>
                          <a:pt x="25134" y="2637543"/>
                          <a:pt x="0" y="2473468"/>
                        </a:cubicBezTo>
                        <a:cubicBezTo>
                          <a:pt x="-25134" y="2309393"/>
                          <a:pt x="5173" y="2125604"/>
                          <a:pt x="0" y="1919011"/>
                        </a:cubicBezTo>
                        <a:cubicBezTo>
                          <a:pt x="-5173" y="1712418"/>
                          <a:pt x="29260" y="1625134"/>
                          <a:pt x="0" y="1440161"/>
                        </a:cubicBezTo>
                        <a:cubicBezTo>
                          <a:pt x="-29260" y="1255188"/>
                          <a:pt x="51512" y="1187740"/>
                          <a:pt x="0" y="961312"/>
                        </a:cubicBezTo>
                        <a:cubicBezTo>
                          <a:pt x="-51512" y="734884"/>
                          <a:pt x="30092" y="622347"/>
                          <a:pt x="0" y="43205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转运中：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</a:rPr>
              <a:t>正确运用转运设备</a:t>
            </a:r>
            <a:endParaRPr lang="en-US" altLang="zh-CN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</a:rPr>
              <a:t>加强沟通与交接</a:t>
            </a:r>
            <a:endParaRPr lang="en-US" altLang="zh-CN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chemeClr val="accent5">
                    <a:lumMod val="50000"/>
                  </a:schemeClr>
                </a:solidFill>
              </a:rPr>
              <a:t>及时观察、处理病情</a:t>
            </a:r>
            <a:endParaRPr lang="en-US" altLang="zh-CN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540F8DC-E328-4F2C-8F38-73836AF544B9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68" y="1589532"/>
            <a:ext cx="3435247" cy="314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7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05" y="230077"/>
            <a:ext cx="5897272" cy="330507"/>
          </a:xfrm>
        </p:spPr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61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971600" y="91556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医院常见安全意外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6"/>
                </a:solidFill>
              </a:rPr>
              <a:t>导管意外</a:t>
            </a:r>
          </a:p>
        </p:txBody>
      </p:sp>
      <p:pic>
        <p:nvPicPr>
          <p:cNvPr id="7" name="图片 6" descr="图片包含 游戏机, 袋子, 窗帘&#10;&#10;描述已自动生成">
            <a:extLst>
              <a:ext uri="{FF2B5EF4-FFF2-40B4-BE49-F238E27FC236}">
                <a16:creationId xmlns:a16="http://schemas.microsoft.com/office/drawing/2014/main" id="{9E14EC2B-9BA7-4F78-BCF3-DEE69B20C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18741"/>
            <a:ext cx="3863354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图片 8" descr="图片包含 室内, 男人, 黄色, 穿着&#10;&#10;描述已自动生成">
            <a:extLst>
              <a:ext uri="{FF2B5EF4-FFF2-40B4-BE49-F238E27FC236}">
                <a16:creationId xmlns:a16="http://schemas.microsoft.com/office/drawing/2014/main" id="{4FB952A7-852F-40E4-9B9D-544768F457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18741"/>
            <a:ext cx="4245534" cy="2864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102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7DD0A4D-B400-4398-957A-06FD9E515FF1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797" y="1641731"/>
            <a:ext cx="2287587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二、病人安全的评估与</a:t>
            </a:r>
            <a:r>
              <a:rPr lang="zh-CN" altLang="en-US" sz="40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防护</a:t>
            </a:r>
            <a:endParaRPr lang="zh-CN" altLang="en-US" sz="4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3D384A8-756C-42A9-AD31-4C531DF4FF60}"/>
              </a:ext>
            </a:extLst>
          </p:cNvPr>
          <p:cNvSpPr txBox="1"/>
          <p:nvPr/>
        </p:nvSpPr>
        <p:spPr>
          <a:xfrm>
            <a:off x="971600" y="91556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医院常见安全意外</a:t>
            </a:r>
            <a:r>
              <a:rPr lang="en-US" altLang="zh-CN" sz="24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400" dirty="0">
                <a:solidFill>
                  <a:schemeClr val="accent6"/>
                </a:solidFill>
              </a:rPr>
              <a:t>导管意外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732DF769-6F54-4EFE-8652-E0525D6B32EE}"/>
              </a:ext>
            </a:extLst>
          </p:cNvPr>
          <p:cNvSpPr/>
          <p:nvPr/>
        </p:nvSpPr>
        <p:spPr>
          <a:xfrm>
            <a:off x="1331640" y="1563638"/>
            <a:ext cx="6696744" cy="3024336"/>
          </a:xfrm>
          <a:prstGeom prst="roundRect">
            <a:avLst/>
          </a:prstGeom>
          <a:noFill/>
          <a:ln w="57150" cap="rnd">
            <a:solidFill>
              <a:schemeClr val="accent5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252692197">
                  <a:custGeom>
                    <a:avLst/>
                    <a:gdLst>
                      <a:gd name="connsiteX0" fmla="*/ 0 w 6696744"/>
                      <a:gd name="connsiteY0" fmla="*/ 504066 h 3024336"/>
                      <a:gd name="connsiteX1" fmla="*/ 504066 w 6696744"/>
                      <a:gd name="connsiteY1" fmla="*/ 0 h 3024336"/>
                      <a:gd name="connsiteX2" fmla="*/ 1186699 w 6696744"/>
                      <a:gd name="connsiteY2" fmla="*/ 0 h 3024336"/>
                      <a:gd name="connsiteX3" fmla="*/ 1812447 w 6696744"/>
                      <a:gd name="connsiteY3" fmla="*/ 0 h 3024336"/>
                      <a:gd name="connsiteX4" fmla="*/ 2210650 w 6696744"/>
                      <a:gd name="connsiteY4" fmla="*/ 0 h 3024336"/>
                      <a:gd name="connsiteX5" fmla="*/ 2665739 w 6696744"/>
                      <a:gd name="connsiteY5" fmla="*/ 0 h 3024336"/>
                      <a:gd name="connsiteX6" fmla="*/ 3291486 w 6696744"/>
                      <a:gd name="connsiteY6" fmla="*/ 0 h 3024336"/>
                      <a:gd name="connsiteX7" fmla="*/ 3746575 w 6696744"/>
                      <a:gd name="connsiteY7" fmla="*/ 0 h 3024336"/>
                      <a:gd name="connsiteX8" fmla="*/ 4315436 w 6696744"/>
                      <a:gd name="connsiteY8" fmla="*/ 0 h 3024336"/>
                      <a:gd name="connsiteX9" fmla="*/ 4713639 w 6696744"/>
                      <a:gd name="connsiteY9" fmla="*/ 0 h 3024336"/>
                      <a:gd name="connsiteX10" fmla="*/ 5282500 w 6696744"/>
                      <a:gd name="connsiteY10" fmla="*/ 0 h 3024336"/>
                      <a:gd name="connsiteX11" fmla="*/ 6192678 w 6696744"/>
                      <a:gd name="connsiteY11" fmla="*/ 0 h 3024336"/>
                      <a:gd name="connsiteX12" fmla="*/ 6696744 w 6696744"/>
                      <a:gd name="connsiteY12" fmla="*/ 504066 h 3024336"/>
                      <a:gd name="connsiteX13" fmla="*/ 6696744 w 6696744"/>
                      <a:gd name="connsiteY13" fmla="*/ 967793 h 3024336"/>
                      <a:gd name="connsiteX14" fmla="*/ 6696744 w 6696744"/>
                      <a:gd name="connsiteY14" fmla="*/ 1512168 h 3024336"/>
                      <a:gd name="connsiteX15" fmla="*/ 6696744 w 6696744"/>
                      <a:gd name="connsiteY15" fmla="*/ 1996057 h 3024336"/>
                      <a:gd name="connsiteX16" fmla="*/ 6696744 w 6696744"/>
                      <a:gd name="connsiteY16" fmla="*/ 2520270 h 3024336"/>
                      <a:gd name="connsiteX17" fmla="*/ 6192678 w 6696744"/>
                      <a:gd name="connsiteY17" fmla="*/ 3024336 h 3024336"/>
                      <a:gd name="connsiteX18" fmla="*/ 5680703 w 6696744"/>
                      <a:gd name="connsiteY18" fmla="*/ 3024336 h 3024336"/>
                      <a:gd name="connsiteX19" fmla="*/ 5168728 w 6696744"/>
                      <a:gd name="connsiteY19" fmla="*/ 3024336 h 3024336"/>
                      <a:gd name="connsiteX20" fmla="*/ 4656753 w 6696744"/>
                      <a:gd name="connsiteY20" fmla="*/ 3024336 h 3024336"/>
                      <a:gd name="connsiteX21" fmla="*/ 4258550 w 6696744"/>
                      <a:gd name="connsiteY21" fmla="*/ 3024336 h 3024336"/>
                      <a:gd name="connsiteX22" fmla="*/ 3746575 w 6696744"/>
                      <a:gd name="connsiteY22" fmla="*/ 3024336 h 3024336"/>
                      <a:gd name="connsiteX23" fmla="*/ 3291486 w 6696744"/>
                      <a:gd name="connsiteY23" fmla="*/ 3024336 h 3024336"/>
                      <a:gd name="connsiteX24" fmla="*/ 2779511 w 6696744"/>
                      <a:gd name="connsiteY24" fmla="*/ 3024336 h 3024336"/>
                      <a:gd name="connsiteX25" fmla="*/ 2210650 w 6696744"/>
                      <a:gd name="connsiteY25" fmla="*/ 3024336 h 3024336"/>
                      <a:gd name="connsiteX26" fmla="*/ 1812447 w 6696744"/>
                      <a:gd name="connsiteY26" fmla="*/ 3024336 h 3024336"/>
                      <a:gd name="connsiteX27" fmla="*/ 1414244 w 6696744"/>
                      <a:gd name="connsiteY27" fmla="*/ 3024336 h 3024336"/>
                      <a:gd name="connsiteX28" fmla="*/ 504066 w 6696744"/>
                      <a:gd name="connsiteY28" fmla="*/ 3024336 h 3024336"/>
                      <a:gd name="connsiteX29" fmla="*/ 0 w 6696744"/>
                      <a:gd name="connsiteY29" fmla="*/ 2520270 h 3024336"/>
                      <a:gd name="connsiteX30" fmla="*/ 0 w 6696744"/>
                      <a:gd name="connsiteY30" fmla="*/ 2036381 h 3024336"/>
                      <a:gd name="connsiteX31" fmla="*/ 0 w 6696744"/>
                      <a:gd name="connsiteY31" fmla="*/ 1492006 h 3024336"/>
                      <a:gd name="connsiteX32" fmla="*/ 0 w 6696744"/>
                      <a:gd name="connsiteY32" fmla="*/ 947631 h 3024336"/>
                      <a:gd name="connsiteX33" fmla="*/ 0 w 6696744"/>
                      <a:gd name="connsiteY33" fmla="*/ 504066 h 3024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6696744" h="3024336" extrusionOk="0">
                        <a:moveTo>
                          <a:pt x="0" y="504066"/>
                        </a:moveTo>
                        <a:cubicBezTo>
                          <a:pt x="-11822" y="209500"/>
                          <a:pt x="209232" y="-10493"/>
                          <a:pt x="504066" y="0"/>
                        </a:cubicBezTo>
                        <a:cubicBezTo>
                          <a:pt x="806885" y="-8215"/>
                          <a:pt x="1027407" y="35191"/>
                          <a:pt x="1186699" y="0"/>
                        </a:cubicBezTo>
                        <a:cubicBezTo>
                          <a:pt x="1345991" y="-35191"/>
                          <a:pt x="1564448" y="41966"/>
                          <a:pt x="1812447" y="0"/>
                        </a:cubicBezTo>
                        <a:cubicBezTo>
                          <a:pt x="2060446" y="-41966"/>
                          <a:pt x="2030419" y="24444"/>
                          <a:pt x="2210650" y="0"/>
                        </a:cubicBezTo>
                        <a:cubicBezTo>
                          <a:pt x="2390881" y="-24444"/>
                          <a:pt x="2468497" y="18254"/>
                          <a:pt x="2665739" y="0"/>
                        </a:cubicBezTo>
                        <a:cubicBezTo>
                          <a:pt x="2862981" y="-18254"/>
                          <a:pt x="3138094" y="41031"/>
                          <a:pt x="3291486" y="0"/>
                        </a:cubicBezTo>
                        <a:cubicBezTo>
                          <a:pt x="3444878" y="-41031"/>
                          <a:pt x="3554911" y="24336"/>
                          <a:pt x="3746575" y="0"/>
                        </a:cubicBezTo>
                        <a:cubicBezTo>
                          <a:pt x="3938239" y="-24336"/>
                          <a:pt x="4177956" y="39970"/>
                          <a:pt x="4315436" y="0"/>
                        </a:cubicBezTo>
                        <a:cubicBezTo>
                          <a:pt x="4452916" y="-39970"/>
                          <a:pt x="4563549" y="38938"/>
                          <a:pt x="4713639" y="0"/>
                        </a:cubicBezTo>
                        <a:cubicBezTo>
                          <a:pt x="4863729" y="-38938"/>
                          <a:pt x="5139840" y="27782"/>
                          <a:pt x="5282500" y="0"/>
                        </a:cubicBezTo>
                        <a:cubicBezTo>
                          <a:pt x="5425160" y="-27782"/>
                          <a:pt x="5805510" y="103637"/>
                          <a:pt x="6192678" y="0"/>
                        </a:cubicBezTo>
                        <a:cubicBezTo>
                          <a:pt x="6484126" y="9516"/>
                          <a:pt x="6708215" y="233787"/>
                          <a:pt x="6696744" y="504066"/>
                        </a:cubicBezTo>
                        <a:cubicBezTo>
                          <a:pt x="6706353" y="636066"/>
                          <a:pt x="6680779" y="821443"/>
                          <a:pt x="6696744" y="967793"/>
                        </a:cubicBezTo>
                        <a:cubicBezTo>
                          <a:pt x="6712709" y="1114143"/>
                          <a:pt x="6648382" y="1355154"/>
                          <a:pt x="6696744" y="1512168"/>
                        </a:cubicBezTo>
                        <a:cubicBezTo>
                          <a:pt x="6745106" y="1669183"/>
                          <a:pt x="6669543" y="1798265"/>
                          <a:pt x="6696744" y="1996057"/>
                        </a:cubicBezTo>
                        <a:cubicBezTo>
                          <a:pt x="6723945" y="2193849"/>
                          <a:pt x="6673555" y="2290039"/>
                          <a:pt x="6696744" y="2520270"/>
                        </a:cubicBezTo>
                        <a:cubicBezTo>
                          <a:pt x="6672353" y="2778116"/>
                          <a:pt x="6426814" y="3007718"/>
                          <a:pt x="6192678" y="3024336"/>
                        </a:cubicBezTo>
                        <a:cubicBezTo>
                          <a:pt x="6051779" y="3042511"/>
                          <a:pt x="5824143" y="2996686"/>
                          <a:pt x="5680703" y="3024336"/>
                        </a:cubicBezTo>
                        <a:cubicBezTo>
                          <a:pt x="5537264" y="3051986"/>
                          <a:pt x="5358967" y="2981483"/>
                          <a:pt x="5168728" y="3024336"/>
                        </a:cubicBezTo>
                        <a:cubicBezTo>
                          <a:pt x="4978489" y="3067189"/>
                          <a:pt x="4850914" y="2984352"/>
                          <a:pt x="4656753" y="3024336"/>
                        </a:cubicBezTo>
                        <a:cubicBezTo>
                          <a:pt x="4462593" y="3064320"/>
                          <a:pt x="4425913" y="3009660"/>
                          <a:pt x="4258550" y="3024336"/>
                        </a:cubicBezTo>
                        <a:cubicBezTo>
                          <a:pt x="4091187" y="3039012"/>
                          <a:pt x="3975814" y="2972141"/>
                          <a:pt x="3746575" y="3024336"/>
                        </a:cubicBezTo>
                        <a:cubicBezTo>
                          <a:pt x="3517336" y="3076531"/>
                          <a:pt x="3400534" y="3013211"/>
                          <a:pt x="3291486" y="3024336"/>
                        </a:cubicBezTo>
                        <a:cubicBezTo>
                          <a:pt x="3182438" y="3035461"/>
                          <a:pt x="2905057" y="2964211"/>
                          <a:pt x="2779511" y="3024336"/>
                        </a:cubicBezTo>
                        <a:cubicBezTo>
                          <a:pt x="2653966" y="3084461"/>
                          <a:pt x="2481458" y="2969561"/>
                          <a:pt x="2210650" y="3024336"/>
                        </a:cubicBezTo>
                        <a:cubicBezTo>
                          <a:pt x="1939842" y="3079111"/>
                          <a:pt x="2005667" y="3008531"/>
                          <a:pt x="1812447" y="3024336"/>
                        </a:cubicBezTo>
                        <a:cubicBezTo>
                          <a:pt x="1619227" y="3040141"/>
                          <a:pt x="1545880" y="3019468"/>
                          <a:pt x="1414244" y="3024336"/>
                        </a:cubicBezTo>
                        <a:cubicBezTo>
                          <a:pt x="1282608" y="3029204"/>
                          <a:pt x="829771" y="3012626"/>
                          <a:pt x="504066" y="3024336"/>
                        </a:cubicBezTo>
                        <a:cubicBezTo>
                          <a:pt x="303065" y="2994556"/>
                          <a:pt x="45436" y="2821436"/>
                          <a:pt x="0" y="2520270"/>
                        </a:cubicBezTo>
                        <a:cubicBezTo>
                          <a:pt x="-24860" y="2341036"/>
                          <a:pt x="37267" y="2195011"/>
                          <a:pt x="0" y="2036381"/>
                        </a:cubicBezTo>
                        <a:cubicBezTo>
                          <a:pt x="-37267" y="1877751"/>
                          <a:pt x="4874" y="1698017"/>
                          <a:pt x="0" y="1492006"/>
                        </a:cubicBezTo>
                        <a:cubicBezTo>
                          <a:pt x="-4874" y="1285995"/>
                          <a:pt x="9839" y="1148609"/>
                          <a:pt x="0" y="947631"/>
                        </a:cubicBezTo>
                        <a:cubicBezTo>
                          <a:pt x="-9839" y="746654"/>
                          <a:pt x="9701" y="631749"/>
                          <a:pt x="0" y="5040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加强护患沟通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掌握各种导管的固定技术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加强巡视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对“导管安全”进行交接检查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accent5">
                    <a:lumMod val="50000"/>
                  </a:schemeClr>
                </a:solidFill>
              </a:rPr>
              <a:t>存在拔管危险的给与约束</a:t>
            </a:r>
            <a:endParaRPr lang="en-US" altLang="zh-CN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E175F0-7B1C-473E-B9B1-D426C9ECEE1B}"/>
              </a:ext>
            </a:extLst>
          </p:cNvPr>
          <p:cNvSpPr txBox="1"/>
          <p:nvPr/>
        </p:nvSpPr>
        <p:spPr>
          <a:xfrm>
            <a:off x="683568" y="105958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（一）使用范围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A44B403-4321-40CD-BD53-52EE5AD85282}"/>
              </a:ext>
            </a:extLst>
          </p:cNvPr>
          <p:cNvSpPr txBox="1"/>
          <p:nvPr/>
        </p:nvSpPr>
        <p:spPr>
          <a:xfrm>
            <a:off x="1763688" y="1582802"/>
            <a:ext cx="4104456" cy="335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儿科病人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坠床高危病人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某些手术后病人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皮肤瘙痒病人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精神疾病病人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容易发生压力性溃疡者</a:t>
            </a:r>
          </a:p>
        </p:txBody>
      </p:sp>
    </p:spTree>
    <p:extLst>
      <p:ext uri="{BB962C8B-B14F-4D97-AF65-F5344CB8AC3E}">
        <p14:creationId xmlns:p14="http://schemas.microsoft.com/office/powerpoint/2010/main" val="20219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64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140FBF-C519-46D0-946F-5E1A3B99E003}"/>
              </a:ext>
            </a:extLst>
          </p:cNvPr>
          <p:cNvSpPr txBox="1"/>
          <p:nvPr/>
        </p:nvSpPr>
        <p:spPr>
          <a:xfrm>
            <a:off x="683568" y="105958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（二）使用原则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A0C2EBE-E907-4A54-AE07-968CAA6605A8}"/>
              </a:ext>
            </a:extLst>
          </p:cNvPr>
          <p:cNvSpPr txBox="1"/>
          <p:nvPr/>
        </p:nvSpPr>
        <p:spPr>
          <a:xfrm>
            <a:off x="1763688" y="1779662"/>
            <a:ext cx="2808312" cy="2242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知情同意原则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短期使用原则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随时评价原则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记录原则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65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140FBF-C519-46D0-946F-5E1A3B99E003}"/>
              </a:ext>
            </a:extLst>
          </p:cNvPr>
          <p:cNvSpPr txBox="1"/>
          <p:nvPr/>
        </p:nvSpPr>
        <p:spPr>
          <a:xfrm>
            <a:off x="683568" y="105958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（三）常用保护具的使用方法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床档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6587A77-5AEE-4218-8118-A65611DDA4D3}"/>
              </a:ext>
            </a:extLst>
          </p:cNvPr>
          <p:cNvGrpSpPr/>
          <p:nvPr/>
        </p:nvGrpSpPr>
        <p:grpSpPr>
          <a:xfrm>
            <a:off x="5337221" y="3380298"/>
            <a:ext cx="2671784" cy="1567320"/>
            <a:chOff x="1043608" y="1599052"/>
            <a:chExt cx="4069791" cy="2372802"/>
          </a:xfrm>
        </p:grpSpPr>
        <p:pic>
          <p:nvPicPr>
            <p:cNvPr id="14" name="图片 13" descr="图片包含 小, 桌子, 飞机, 白色&#10;&#10;描述已自动生成">
              <a:extLst>
                <a:ext uri="{FF2B5EF4-FFF2-40B4-BE49-F238E27FC236}">
                  <a16:creationId xmlns:a16="http://schemas.microsoft.com/office/drawing/2014/main" id="{A55D5D2B-6553-40CB-9E8C-1F75B6B3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599052"/>
              <a:ext cx="4069791" cy="2369919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A0C2EBE-E907-4A54-AE07-968CAA6605A8}"/>
                </a:ext>
              </a:extLst>
            </p:cNvPr>
            <p:cNvSpPr txBox="1"/>
            <p:nvPr/>
          </p:nvSpPr>
          <p:spPr>
            <a:xfrm>
              <a:off x="3353787" y="3167097"/>
              <a:ext cx="1434237" cy="804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chemeClr val="accent1">
                      <a:lumMod val="50000"/>
                    </a:schemeClr>
                  </a:solidFill>
                </a:rPr>
                <a:t>床档</a:t>
              </a:r>
              <a:endParaRPr lang="en-US" altLang="zh-CN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5" name="图片 4" descr="图片包含 游戏机, 床, 画, 桌子&#10;&#10;描述已自动生成">
            <a:extLst>
              <a:ext uri="{FF2B5EF4-FFF2-40B4-BE49-F238E27FC236}">
                <a16:creationId xmlns:a16="http://schemas.microsoft.com/office/drawing/2014/main" id="{261CAAB6-6EF8-4844-8510-B88C0804D93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69" y="1582802"/>
            <a:ext cx="2481281" cy="1366847"/>
          </a:xfrm>
          <a:prstGeom prst="rect">
            <a:avLst/>
          </a:prstGeom>
        </p:spPr>
      </p:pic>
      <p:pic>
        <p:nvPicPr>
          <p:cNvPr id="9" name="图片 8" descr="图片包含 游戏机, 架子, 画, 床&#10;&#10;描述已自动生成">
            <a:extLst>
              <a:ext uri="{FF2B5EF4-FFF2-40B4-BE49-F238E27FC236}">
                <a16:creationId xmlns:a16="http://schemas.microsoft.com/office/drawing/2014/main" id="{FE88AEB0-07BB-4728-88E7-58D4A375D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1650812"/>
            <a:ext cx="2382760" cy="1298838"/>
          </a:xfrm>
          <a:prstGeom prst="rect">
            <a:avLst/>
          </a:prstGeom>
        </p:spPr>
      </p:pic>
      <p:pic>
        <p:nvPicPr>
          <p:cNvPr id="12" name="图片 11" descr="图片包含 游戏机, 推车, 桌子&#10;&#10;描述已自动生成">
            <a:extLst>
              <a:ext uri="{FF2B5EF4-FFF2-40B4-BE49-F238E27FC236}">
                <a16:creationId xmlns:a16="http://schemas.microsoft.com/office/drawing/2014/main" id="{0D04CBA7-AFD8-4203-AA8E-0DEF08482C3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81" y="3435846"/>
            <a:ext cx="2738458" cy="132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66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140FBF-C519-46D0-946F-5E1A3B99E003}"/>
              </a:ext>
            </a:extLst>
          </p:cNvPr>
          <p:cNvSpPr txBox="1"/>
          <p:nvPr/>
        </p:nvSpPr>
        <p:spPr>
          <a:xfrm>
            <a:off x="683568" y="105958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（三）常用保护具的使用方法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约束带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0F343B-D69A-414A-8D33-BC12F1CE1DF3}"/>
              </a:ext>
            </a:extLst>
          </p:cNvPr>
          <p:cNvSpPr/>
          <p:nvPr/>
        </p:nvSpPr>
        <p:spPr>
          <a:xfrm>
            <a:off x="920495" y="1635646"/>
            <a:ext cx="5147563" cy="580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宽绷带：常用于腕部及踝部的固定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4B8DBB41-03E3-481B-9F2E-D051F9008F1B}"/>
              </a:ext>
            </a:extLst>
          </p:cNvPr>
          <p:cNvSpPr/>
          <p:nvPr/>
        </p:nvSpPr>
        <p:spPr>
          <a:xfrm>
            <a:off x="3059832" y="2551002"/>
            <a:ext cx="3276364" cy="19620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棉垫包裹腕或踝部→宽绷带打双套结→双套结套于腕、踝部棉垫外→稍拉紧→带子系于床缘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50CD89F-CC68-4A27-B128-E89F9CB27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77092"/>
            <a:ext cx="2606266" cy="19359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25A295-DE4A-428F-A050-C3C8B52C0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571750"/>
            <a:ext cx="2598645" cy="19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67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140FBF-C519-46D0-946F-5E1A3B99E003}"/>
              </a:ext>
            </a:extLst>
          </p:cNvPr>
          <p:cNvSpPr txBox="1"/>
          <p:nvPr/>
        </p:nvSpPr>
        <p:spPr>
          <a:xfrm>
            <a:off x="683568" y="105958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（三）常用保护具的使用方法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约束带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0F343B-D69A-414A-8D33-BC12F1CE1DF3}"/>
              </a:ext>
            </a:extLst>
          </p:cNvPr>
          <p:cNvSpPr/>
          <p:nvPr/>
        </p:nvSpPr>
        <p:spPr>
          <a:xfrm>
            <a:off x="971600" y="1815153"/>
            <a:ext cx="6994222" cy="580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肩部约束带：常用于肩部固定，以限制病人坐起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D1BAEDC-4CC3-4CEA-85FB-098FF1883844}"/>
              </a:ext>
            </a:extLst>
          </p:cNvPr>
          <p:cNvSpPr/>
          <p:nvPr/>
        </p:nvSpPr>
        <p:spPr>
          <a:xfrm>
            <a:off x="3087015" y="2647029"/>
            <a:ext cx="3276364" cy="19620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两肩部套进袖筒→腋窝处衬棉垫→袖筒上的系带在胸前打结→两条长带子系于床头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E814A7F-E9DC-487B-B997-D6A4790B0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2" y="2685721"/>
            <a:ext cx="2877477" cy="1884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D31CA-309F-49A0-A78B-596D2973D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15" y="2685256"/>
            <a:ext cx="2591025" cy="18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140FBF-C519-46D0-946F-5E1A3B99E003}"/>
              </a:ext>
            </a:extLst>
          </p:cNvPr>
          <p:cNvSpPr txBox="1"/>
          <p:nvPr/>
        </p:nvSpPr>
        <p:spPr>
          <a:xfrm>
            <a:off x="683568" y="105958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（三）常用保护具的使用方法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约束带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0F343B-D69A-414A-8D33-BC12F1CE1DF3}"/>
              </a:ext>
            </a:extLst>
          </p:cNvPr>
          <p:cNvSpPr/>
          <p:nvPr/>
        </p:nvSpPr>
        <p:spPr>
          <a:xfrm>
            <a:off x="925003" y="1582802"/>
            <a:ext cx="7917552" cy="580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膝部约束带：常用于膝部的固定，以限制病人下肢活动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ABD0A5B3-78A0-46A2-8269-D07C987D4D24}"/>
              </a:ext>
            </a:extLst>
          </p:cNvPr>
          <p:cNvSpPr/>
          <p:nvPr/>
        </p:nvSpPr>
        <p:spPr>
          <a:xfrm>
            <a:off x="3059832" y="2551002"/>
            <a:ext cx="3276364" cy="19620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两膝衬棉垫→约束带横放于两膝→两头带各固定一侧膝关节→宽带系于床缘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AE0B07-9168-483D-BFF2-6CB3EF68D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8" y="2619648"/>
            <a:ext cx="2598645" cy="18933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6A5ACF5-DDFE-409B-A5F4-3D7E03C8A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19648"/>
            <a:ext cx="2606266" cy="189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69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140FBF-C519-46D0-946F-5E1A3B99E003}"/>
              </a:ext>
            </a:extLst>
          </p:cNvPr>
          <p:cNvSpPr txBox="1"/>
          <p:nvPr/>
        </p:nvSpPr>
        <p:spPr>
          <a:xfrm>
            <a:off x="683568" y="1059582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（三）常用保护具的使用方法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约束带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20F343B-D69A-414A-8D33-BC12F1CE1DF3}"/>
              </a:ext>
            </a:extLst>
          </p:cNvPr>
          <p:cNvSpPr/>
          <p:nvPr/>
        </p:nvSpPr>
        <p:spPr>
          <a:xfrm>
            <a:off x="827584" y="1754175"/>
            <a:ext cx="8225329" cy="580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尼龙搭扣约束带：常用于手腕、上臂、膝部、踝部的固定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图片 8" descr="图片包含 人, 播放器, 男人, 女人&#10;&#10;描述已自动生成">
            <a:extLst>
              <a:ext uri="{FF2B5EF4-FFF2-40B4-BE49-F238E27FC236}">
                <a16:creationId xmlns:a16="http://schemas.microsoft.com/office/drawing/2014/main" id="{633FBE87-C179-4D89-9E00-2513E0E293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747" y="2643758"/>
            <a:ext cx="2896737" cy="2139190"/>
          </a:xfrm>
          <a:prstGeom prst="rect">
            <a:avLst/>
          </a:prstGeom>
        </p:spPr>
      </p:pic>
      <p:pic>
        <p:nvPicPr>
          <p:cNvPr id="15" name="图片 14" descr="图片包含 白色, 蓝色&#10;&#10;描述已自动生成">
            <a:extLst>
              <a:ext uri="{FF2B5EF4-FFF2-40B4-BE49-F238E27FC236}">
                <a16:creationId xmlns:a16="http://schemas.microsoft.com/office/drawing/2014/main" id="{19B668E9-2952-4293-B3E1-55ED623BF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5F7"/>
              </a:clrFrom>
              <a:clrTo>
                <a:srgbClr val="F4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89563"/>
            <a:ext cx="2646719" cy="2529952"/>
          </a:xfrm>
          <a:prstGeom prst="rect">
            <a:avLst/>
          </a:prstGeom>
        </p:spPr>
      </p:pic>
      <p:pic>
        <p:nvPicPr>
          <p:cNvPr id="17" name="图片 16" descr="图片包含 杯子, 游戏机&#10;&#10;描述已自动生成">
            <a:extLst>
              <a:ext uri="{FF2B5EF4-FFF2-40B4-BE49-F238E27FC236}">
                <a16:creationId xmlns:a16="http://schemas.microsoft.com/office/drawing/2014/main" id="{4736E9BD-9854-42DB-AB04-7ABB3AA56FD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F6FC"/>
              </a:clrFrom>
              <a:clrTo>
                <a:srgbClr val="EFF6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23" y="2643758"/>
            <a:ext cx="253593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4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628650" y="465294"/>
            <a:ext cx="1711102" cy="41285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zh-CN" altLang="en-US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第四节</a:t>
            </a:r>
            <a:br>
              <a:rPr lang="en-US" altLang="zh-CN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zh-CN" altLang="en-US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br>
              <a:rPr lang="en-US" altLang="zh-CN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疼</a:t>
            </a:r>
            <a:r>
              <a:rPr lang="zh-CN" altLang="en-US" sz="3200" b="1" kern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</a:t>
            </a: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痛</a:t>
            </a:r>
            <a:endParaRPr lang="zh-CN" altLang="en-US" sz="3200" b="1" kern="12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矩形: 对角圆角 1">
            <a:extLst>
              <a:ext uri="{FF2B5EF4-FFF2-40B4-BE49-F238E27FC236}">
                <a16:creationId xmlns:a16="http://schemas.microsoft.com/office/drawing/2014/main" id="{3715EF06-2D7D-490B-AA73-90B30FA6C4BA}"/>
              </a:ext>
            </a:extLst>
          </p:cNvPr>
          <p:cNvSpPr/>
          <p:nvPr/>
        </p:nvSpPr>
        <p:spPr>
          <a:xfrm>
            <a:off x="2339752" y="894752"/>
            <a:ext cx="6192688" cy="7200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+mn-ea"/>
              </a:rPr>
              <a:t>一、概述</a:t>
            </a:r>
            <a:r>
              <a:rPr lang="zh-CN" altLang="en-US" sz="2000" b="1" dirty="0">
                <a:latin typeface="+mn-ea"/>
              </a:rPr>
              <a:t>（定义、性质、类型、原因及影响因素）</a:t>
            </a:r>
          </a:p>
        </p:txBody>
      </p:sp>
      <p:sp>
        <p:nvSpPr>
          <p:cNvPr id="8" name="矩形: 对角圆角 7">
            <a:extLst>
              <a:ext uri="{FF2B5EF4-FFF2-40B4-BE49-F238E27FC236}">
                <a16:creationId xmlns:a16="http://schemas.microsoft.com/office/drawing/2014/main" id="{F623FCDE-231A-42A2-83B4-811BC4F7AF6F}"/>
              </a:ext>
            </a:extLst>
          </p:cNvPr>
          <p:cNvSpPr/>
          <p:nvPr/>
        </p:nvSpPr>
        <p:spPr>
          <a:xfrm>
            <a:off x="2286783" y="2045180"/>
            <a:ext cx="6192688" cy="7200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二、护理评估</a:t>
            </a:r>
            <a:r>
              <a:rPr lang="zh-CN" altLang="en-US" sz="2000" b="1" dirty="0">
                <a:latin typeface="+mn-ea"/>
              </a:rPr>
              <a:t>（一般状况、</a:t>
            </a:r>
            <a:r>
              <a:rPr lang="zh-CN" altLang="en-US" sz="2000" b="1" dirty="0">
                <a:solidFill>
                  <a:srgbClr val="FF0000"/>
                </a:solidFill>
                <a:latin typeface="+mn-ea"/>
              </a:rPr>
              <a:t>疼痛程度</a:t>
            </a:r>
            <a:r>
              <a:rPr lang="zh-CN" altLang="en-US" sz="2000" b="1" dirty="0">
                <a:latin typeface="+mn-ea"/>
              </a:rPr>
              <a:t>）</a:t>
            </a:r>
          </a:p>
        </p:txBody>
      </p:sp>
      <p:sp>
        <p:nvSpPr>
          <p:cNvPr id="9" name="矩形: 对角圆角 8">
            <a:extLst>
              <a:ext uri="{FF2B5EF4-FFF2-40B4-BE49-F238E27FC236}">
                <a16:creationId xmlns:a16="http://schemas.microsoft.com/office/drawing/2014/main" id="{ADE43A9D-EF76-4E23-9699-34D2E37FB775}"/>
              </a:ext>
            </a:extLst>
          </p:cNvPr>
          <p:cNvSpPr/>
          <p:nvPr/>
        </p:nvSpPr>
        <p:spPr>
          <a:xfrm>
            <a:off x="2267744" y="3168629"/>
            <a:ext cx="6192688" cy="7200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三、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</a:rPr>
              <a:t>护理措施</a:t>
            </a:r>
            <a:endParaRPr lang="zh-CN" altLang="en-US" sz="2000" b="1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0" name="矩形: 对角圆角 9">
            <a:extLst>
              <a:ext uri="{FF2B5EF4-FFF2-40B4-BE49-F238E27FC236}">
                <a16:creationId xmlns:a16="http://schemas.microsoft.com/office/drawing/2014/main" id="{667B276D-61F6-40A3-A40A-804126D2F595}"/>
              </a:ext>
            </a:extLst>
          </p:cNvPr>
          <p:cNvSpPr/>
          <p:nvPr/>
        </p:nvSpPr>
        <p:spPr>
          <a:xfrm>
            <a:off x="2286783" y="4184104"/>
            <a:ext cx="6192688" cy="7200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atin typeface="+mn-ea"/>
              </a:rPr>
              <a:t>四、护理评价</a:t>
            </a:r>
            <a:endParaRPr lang="zh-CN" altLang="en-US" sz="2000" b="1" dirty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F648FADA-F82B-42C2-B11E-1C70E869B227}"/>
              </a:ext>
            </a:extLst>
          </p:cNvPr>
          <p:cNvSpPr/>
          <p:nvPr/>
        </p:nvSpPr>
        <p:spPr>
          <a:xfrm>
            <a:off x="3491880" y="1872615"/>
            <a:ext cx="5328592" cy="22833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适用对象：</a:t>
            </a:r>
            <a:r>
              <a:rPr lang="zh-CN" altLang="en-US" sz="2400" dirty="0">
                <a:solidFill>
                  <a:srgbClr val="FF0000"/>
                </a:solidFill>
              </a:rPr>
              <a:t>肢体瘫痪或昏迷的病人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作用：防止足下垂、压力性溃疡、</a:t>
            </a:r>
            <a:r>
              <a:rPr lang="zh-CN" altLang="en-US" sz="2400" dirty="0">
                <a:solidFill>
                  <a:srgbClr val="FF0000"/>
                </a:solidFill>
              </a:rPr>
              <a:t>烧伤病人暴露疗法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时保暖。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70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140FBF-C519-46D0-946F-5E1A3B99E003}"/>
              </a:ext>
            </a:extLst>
          </p:cNvPr>
          <p:cNvSpPr txBox="1"/>
          <p:nvPr/>
        </p:nvSpPr>
        <p:spPr>
          <a:xfrm>
            <a:off x="683568" y="105958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（三）常用保护具的使用方法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支被架</a:t>
            </a:r>
          </a:p>
        </p:txBody>
      </p:sp>
      <p:pic>
        <p:nvPicPr>
          <p:cNvPr id="16" name="图片 15" descr="图片包含 床, 伞, 白色, 桌子&#10;&#10;描述已自动生成">
            <a:extLst>
              <a:ext uri="{FF2B5EF4-FFF2-40B4-BE49-F238E27FC236}">
                <a16:creationId xmlns:a16="http://schemas.microsoft.com/office/drawing/2014/main" id="{3DB4EAB3-9AC2-4786-BAB9-C92635900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6" y="1821266"/>
            <a:ext cx="3171645" cy="2386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8CC5A62-0D99-4F3D-A81A-7202311DA808}"/>
              </a:ext>
            </a:extLst>
          </p:cNvPr>
          <p:cNvSpPr txBox="1"/>
          <p:nvPr/>
        </p:nvSpPr>
        <p:spPr>
          <a:xfrm>
            <a:off x="1162226" y="4164017"/>
            <a:ext cx="1509263" cy="66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支被架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4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0C41E2-E105-4464-B208-82F62D12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三、保护具的运用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757FD85-52D7-48B1-957C-9E227D105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71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61C961C-565B-4026-95E5-FEEFC6D99D57}"/>
              </a:ext>
            </a:extLst>
          </p:cNvPr>
          <p:cNvSpPr txBox="1"/>
          <p:nvPr/>
        </p:nvSpPr>
        <p:spPr>
          <a:xfrm>
            <a:off x="971600" y="915566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——</a:t>
            </a:r>
            <a:r>
              <a:rPr lang="zh-CN" altLang="en-US" sz="2400" dirty="0">
                <a:solidFill>
                  <a:schemeClr val="accent6"/>
                </a:solidFill>
              </a:rPr>
              <a:t>注意事项</a:t>
            </a:r>
            <a:r>
              <a:rPr lang="en-US" altLang="zh-CN" sz="2400" dirty="0">
                <a:solidFill>
                  <a:schemeClr val="accent6"/>
                </a:solidFill>
              </a:rPr>
              <a:t>——</a:t>
            </a:r>
            <a:endParaRPr lang="zh-CN" altLang="en-US" sz="2400" dirty="0">
              <a:solidFill>
                <a:schemeClr val="accent6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790F0FF-D389-4BBD-94BE-69DE1342A9C1}"/>
              </a:ext>
            </a:extLst>
          </p:cNvPr>
          <p:cNvSpPr txBox="1"/>
          <p:nvPr/>
        </p:nvSpPr>
        <p:spPr>
          <a:xfrm>
            <a:off x="971600" y="1563638"/>
            <a:ext cx="6840760" cy="279640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6840760"/>
                      <a:gd name="connsiteY0" fmla="*/ 0 h 2796407"/>
                      <a:gd name="connsiteX1" fmla="*/ 6840760 w 6840760"/>
                      <a:gd name="connsiteY1" fmla="*/ 0 h 2796407"/>
                      <a:gd name="connsiteX2" fmla="*/ 6840760 w 6840760"/>
                      <a:gd name="connsiteY2" fmla="*/ 2796407 h 2796407"/>
                      <a:gd name="connsiteX3" fmla="*/ 0 w 6840760"/>
                      <a:gd name="connsiteY3" fmla="*/ 2796407 h 2796407"/>
                      <a:gd name="connsiteX4" fmla="*/ 0 w 6840760"/>
                      <a:gd name="connsiteY4" fmla="*/ 0 h 2796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40760" h="2796407" fill="none" extrusionOk="0">
                        <a:moveTo>
                          <a:pt x="0" y="0"/>
                        </a:moveTo>
                        <a:cubicBezTo>
                          <a:pt x="2312753" y="-33775"/>
                          <a:pt x="5461255" y="138873"/>
                          <a:pt x="6840760" y="0"/>
                        </a:cubicBezTo>
                        <a:cubicBezTo>
                          <a:pt x="6766989" y="629099"/>
                          <a:pt x="6684877" y="1643972"/>
                          <a:pt x="6840760" y="2796407"/>
                        </a:cubicBezTo>
                        <a:cubicBezTo>
                          <a:pt x="4610716" y="2659077"/>
                          <a:pt x="1737510" y="2658551"/>
                          <a:pt x="0" y="2796407"/>
                        </a:cubicBezTo>
                        <a:cubicBezTo>
                          <a:pt x="152408" y="2189095"/>
                          <a:pt x="73868" y="470230"/>
                          <a:pt x="0" y="0"/>
                        </a:cubicBezTo>
                        <a:close/>
                      </a:path>
                      <a:path w="6840760" h="2796407" stroke="0" extrusionOk="0">
                        <a:moveTo>
                          <a:pt x="0" y="0"/>
                        </a:moveTo>
                        <a:cubicBezTo>
                          <a:pt x="2691180" y="-101487"/>
                          <a:pt x="4737767" y="-162162"/>
                          <a:pt x="6840760" y="0"/>
                        </a:cubicBezTo>
                        <a:cubicBezTo>
                          <a:pt x="6901473" y="649433"/>
                          <a:pt x="6779688" y="1467551"/>
                          <a:pt x="6840760" y="2796407"/>
                        </a:cubicBezTo>
                        <a:cubicBezTo>
                          <a:pt x="5027175" y="2846472"/>
                          <a:pt x="1897849" y="2637958"/>
                          <a:pt x="0" y="2796407"/>
                        </a:cubicBezTo>
                        <a:cubicBezTo>
                          <a:pt x="-24452" y="2490534"/>
                          <a:pt x="-67663" y="47076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掌握使用指证，维护病人尊严。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维持肢体功能位，定时翻身。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约束带松紧适宜，定时（</a:t>
            </a:r>
            <a:r>
              <a:rPr lang="en-US" altLang="zh-CN" sz="2400" dirty="0">
                <a:solidFill>
                  <a:srgbClr val="FF0000"/>
                </a:solidFill>
              </a:rPr>
              <a:t>2</a:t>
            </a:r>
            <a:r>
              <a:rPr lang="zh-CN" altLang="en-US" sz="2400" dirty="0">
                <a:solidFill>
                  <a:srgbClr val="FF0000"/>
                </a:solidFill>
              </a:rPr>
              <a:t>小时一次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）松解。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观察</a:t>
            </a:r>
            <a:r>
              <a:rPr lang="zh-CN" altLang="en-US" sz="2400" dirty="0">
                <a:solidFill>
                  <a:srgbClr val="FF0000"/>
                </a:solidFill>
              </a:rPr>
              <a:t>约束部位的皮肤及血运</a:t>
            </a: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记录原则。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5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四、辅助器的使用</a:t>
            </a:r>
            <a:r>
              <a:rPr lang="en-US" altLang="zh-CN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——</a:t>
            </a:r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腋杖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72</a:t>
            </a:fld>
            <a:endParaRPr lang="zh-CN" altLang="en-US"/>
          </a:p>
        </p:txBody>
      </p:sp>
      <p:pic>
        <p:nvPicPr>
          <p:cNvPr id="11" name="图片 10" descr="图片包含 游戏机, 桌子, 镜子&#10;&#10;描述已自动生成">
            <a:extLst>
              <a:ext uri="{FF2B5EF4-FFF2-40B4-BE49-F238E27FC236}">
                <a16:creationId xmlns:a16="http://schemas.microsoft.com/office/drawing/2014/main" id="{52ED7DC5-3EE2-4D12-B334-902BAD088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04" y="925835"/>
            <a:ext cx="2469604" cy="3291830"/>
          </a:xfrm>
          <a:prstGeom prst="rect">
            <a:avLst/>
          </a:prstGeom>
        </p:spPr>
      </p:pic>
      <p:pic>
        <p:nvPicPr>
          <p:cNvPr id="15" name="图片 14" descr="图片包含 游戏机&#10;&#10;描述已自动生成">
            <a:extLst>
              <a:ext uri="{FF2B5EF4-FFF2-40B4-BE49-F238E27FC236}">
                <a16:creationId xmlns:a16="http://schemas.microsoft.com/office/drawing/2014/main" id="{C1D6EA28-FC45-4D3D-A976-6CD0F71C4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3" y="925835"/>
            <a:ext cx="2200405" cy="329183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5862696-64DB-4877-BC22-012BEC4A770A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879" y="941169"/>
            <a:ext cx="3082925" cy="327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8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四、辅助器的运用</a:t>
            </a:r>
            <a:r>
              <a:rPr lang="en-US" altLang="zh-CN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——</a:t>
            </a:r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手杖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73</a:t>
            </a:fld>
            <a:endParaRPr lang="zh-CN" altLang="en-US"/>
          </a:p>
        </p:txBody>
      </p:sp>
      <p:pic>
        <p:nvPicPr>
          <p:cNvPr id="13" name="图片 12" descr="图片包含 游戏机&#10;&#10;描述已自动生成">
            <a:extLst>
              <a:ext uri="{FF2B5EF4-FFF2-40B4-BE49-F238E27FC236}">
                <a16:creationId xmlns:a16="http://schemas.microsoft.com/office/drawing/2014/main" id="{AB156590-36F1-4E8E-A749-78E0BC0EE7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9582"/>
            <a:ext cx="2577648" cy="34358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D23664-C9C7-49FC-A68F-888AF10FA01D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85317"/>
            <a:ext cx="276954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打电话的男人&#10;&#10;描述已自动生成">
            <a:extLst>
              <a:ext uri="{FF2B5EF4-FFF2-40B4-BE49-F238E27FC236}">
                <a16:creationId xmlns:a16="http://schemas.microsoft.com/office/drawing/2014/main" id="{9923AD9A-A040-4A10-83B2-ED64EE89C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059582"/>
            <a:ext cx="237174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E934C36-7AC6-482C-8CCA-073312D7A019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575" y="992360"/>
            <a:ext cx="3172881" cy="29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FFF871D-564C-4C7F-A49C-E8553372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四、辅助器的运用</a:t>
            </a:r>
            <a:r>
              <a:rPr lang="en-US" altLang="zh-CN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——</a:t>
            </a:r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助行器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14269EC-EBE8-4BC9-A5B8-BB14FC22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74</a:t>
            </a:fld>
            <a:endParaRPr lang="zh-CN" altLang="en-US"/>
          </a:p>
        </p:txBody>
      </p:sp>
      <p:pic>
        <p:nvPicPr>
          <p:cNvPr id="7" name="图片 6" descr="图片包含 交通, 推车, 游戏机&#10;&#10;描述已自动生成">
            <a:extLst>
              <a:ext uri="{FF2B5EF4-FFF2-40B4-BE49-F238E27FC236}">
                <a16:creationId xmlns:a16="http://schemas.microsoft.com/office/drawing/2014/main" id="{9640C50A-4388-408B-9B87-4B2037666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30" y="987574"/>
            <a:ext cx="2875058" cy="2971338"/>
          </a:xfrm>
          <a:prstGeom prst="rect">
            <a:avLst/>
          </a:prstGeom>
        </p:spPr>
      </p:pic>
      <p:pic>
        <p:nvPicPr>
          <p:cNvPr id="9" name="图片 8" descr="图片包含 交通, 自行车, 空气, 飞行&#10;&#10;描述已自动生成">
            <a:extLst>
              <a:ext uri="{FF2B5EF4-FFF2-40B4-BE49-F238E27FC236}">
                <a16:creationId xmlns:a16="http://schemas.microsoft.com/office/drawing/2014/main" id="{C304A452-0A8D-47AE-AADF-3A9FE8AEB2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6" y="987574"/>
            <a:ext cx="2708934" cy="29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 advTm="12978"/>
    </mc:Choice>
    <mc:Fallback xmlns="">
      <p:transition spd="slow" advTm="12978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 bwMode="auto">
          <a:xfrm>
            <a:off x="4230803" y="1419622"/>
            <a:ext cx="1440000" cy="1440000"/>
          </a:xfrm>
          <a:prstGeom prst="ellipse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28600" dist="266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3450" y="1712711"/>
            <a:ext cx="894813" cy="948895"/>
          </a:xfrm>
          <a:prstGeom prst="rect">
            <a:avLst/>
          </a:prstGeom>
          <a:noFill/>
        </p:spPr>
        <p:txBody>
          <a:bodyPr wrap="square" lIns="101522" tIns="50759" rIns="101522" bIns="5075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5500" dirty="0"/>
              <a:t>观</a:t>
            </a:r>
          </a:p>
        </p:txBody>
      </p:sp>
      <p:sp>
        <p:nvSpPr>
          <p:cNvPr id="21" name="椭圆 20"/>
          <p:cNvSpPr/>
          <p:nvPr/>
        </p:nvSpPr>
        <p:spPr bwMode="auto">
          <a:xfrm>
            <a:off x="5557153" y="1958493"/>
            <a:ext cx="1440000" cy="1440000"/>
          </a:xfrm>
          <a:prstGeom prst="ellipse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28600" dist="266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29811" y="2251588"/>
            <a:ext cx="894813" cy="948895"/>
          </a:xfrm>
          <a:prstGeom prst="rect">
            <a:avLst/>
          </a:prstGeom>
          <a:noFill/>
        </p:spPr>
        <p:txBody>
          <a:bodyPr wrap="square" lIns="101522" tIns="50759" rIns="101522" bIns="5075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5500" dirty="0"/>
              <a:t>看</a:t>
            </a:r>
          </a:p>
        </p:txBody>
      </p:sp>
      <p:sp>
        <p:nvSpPr>
          <p:cNvPr id="15" name="椭圆 14"/>
          <p:cNvSpPr/>
          <p:nvPr/>
        </p:nvSpPr>
        <p:spPr bwMode="auto">
          <a:xfrm>
            <a:off x="3335465" y="2351453"/>
            <a:ext cx="1440000" cy="1440000"/>
          </a:xfrm>
          <a:prstGeom prst="ellipse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28600" dist="266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8125" y="2644510"/>
            <a:ext cx="894813" cy="948895"/>
          </a:xfrm>
          <a:prstGeom prst="rect">
            <a:avLst/>
          </a:prstGeom>
          <a:noFill/>
        </p:spPr>
        <p:txBody>
          <a:bodyPr wrap="square" lIns="101522" tIns="50759" rIns="101522" bIns="50759" rtlCol="0">
            <a:spAutoFit/>
          </a:bodyPr>
          <a:lstStyle>
            <a:defPPr>
              <a:defRPr lang="zh-CN"/>
            </a:defPPr>
            <a:lvl1pPr algn="ctr">
              <a:defRPr sz="5400" b="1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r>
              <a:rPr lang="zh-CN" altLang="en-US" sz="5500" dirty="0"/>
              <a:t>谢</a:t>
            </a:r>
          </a:p>
        </p:txBody>
      </p:sp>
      <p:sp>
        <p:nvSpPr>
          <p:cNvPr id="3" name="椭圆 2"/>
          <p:cNvSpPr/>
          <p:nvPr/>
        </p:nvSpPr>
        <p:spPr bwMode="auto">
          <a:xfrm>
            <a:off x="2219894" y="1635842"/>
            <a:ext cx="1440000" cy="1440000"/>
          </a:xfrm>
          <a:prstGeom prst="ellipse">
            <a:avLst/>
          </a:prstGeom>
          <a:gradFill flip="none" rotWithShape="1">
            <a:gsLst>
              <a:gs pos="50000">
                <a:srgbClr val="EFEFEF"/>
              </a:gs>
              <a:gs pos="100000">
                <a:schemeClr val="bg1"/>
              </a:gs>
              <a:gs pos="0">
                <a:schemeClr val="bg1">
                  <a:lumMod val="75000"/>
                </a:schemeClr>
              </a:gs>
            </a:gsLst>
            <a:lin ang="8100000" scaled="0"/>
            <a:tileRect/>
          </a:gradFill>
          <a:ln w="3492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28600" dist="2667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1511" y="1928893"/>
            <a:ext cx="894813" cy="948895"/>
          </a:xfrm>
          <a:prstGeom prst="rect">
            <a:avLst/>
          </a:prstGeom>
          <a:noFill/>
          <a:ln w="22225">
            <a:noFill/>
          </a:ln>
        </p:spPr>
        <p:txBody>
          <a:bodyPr wrap="square" lIns="101522" tIns="50759" rIns="101522" bIns="50759" rtlCol="0">
            <a:spAutoFit/>
          </a:bodyPr>
          <a:lstStyle/>
          <a:p>
            <a:pPr algn="ctr"/>
            <a:r>
              <a:rPr lang="zh-CN" altLang="en-US" sz="5500" b="1" dirty="0">
                <a:solidFill>
                  <a:schemeClr val="accent1"/>
                </a:solidFill>
                <a:effectLst>
                  <a:innerShdw blurRad="50800" dist="63500" dir="18900000">
                    <a:prstClr val="black">
                      <a:alpha val="30000"/>
                    </a:prstClr>
                  </a:innerShdw>
                </a:effectLst>
                <a:latin typeface="Impact" panose="020B0806030902050204" pitchFamily="34" charset="0"/>
                <a:cs typeface="Aharoni" panose="02010803020104030203" pitchFamily="2" charset="-79"/>
              </a:rPr>
              <a:t>谢</a:t>
            </a:r>
            <a:endParaRPr lang="zh-CN" altLang="en-US" sz="5000" b="1" dirty="0">
              <a:solidFill>
                <a:schemeClr val="accent1"/>
              </a:solidFill>
              <a:effectLst>
                <a:innerShdw blurRad="50800" dist="63500" dir="18900000">
                  <a:prstClr val="black">
                    <a:alpha val="30000"/>
                  </a:prstClr>
                </a:innerShdw>
              </a:effectLst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23" name="MH_Other_4"/>
          <p:cNvSpPr/>
          <p:nvPr>
            <p:custDataLst>
              <p:tags r:id="rId1"/>
            </p:custDataLst>
          </p:nvPr>
        </p:nvSpPr>
        <p:spPr>
          <a:xfrm>
            <a:off x="6517528" y="3551487"/>
            <a:ext cx="432000" cy="432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4" name="MH_Other_4"/>
          <p:cNvSpPr/>
          <p:nvPr>
            <p:custDataLst>
              <p:tags r:id="rId2"/>
            </p:custDataLst>
          </p:nvPr>
        </p:nvSpPr>
        <p:spPr>
          <a:xfrm>
            <a:off x="2394255" y="3418417"/>
            <a:ext cx="269512" cy="266399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5" name="MH_Other_4"/>
          <p:cNvSpPr/>
          <p:nvPr>
            <p:custDataLst>
              <p:tags r:id="rId3"/>
            </p:custDataLst>
          </p:nvPr>
        </p:nvSpPr>
        <p:spPr>
          <a:xfrm>
            <a:off x="7615243" y="1571064"/>
            <a:ext cx="576000" cy="576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6" name="MH_Other_4"/>
          <p:cNvSpPr/>
          <p:nvPr>
            <p:custDataLst>
              <p:tags r:id="rId4"/>
            </p:custDataLst>
          </p:nvPr>
        </p:nvSpPr>
        <p:spPr>
          <a:xfrm>
            <a:off x="702475" y="2495417"/>
            <a:ext cx="576000" cy="576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7" name="MH_Other_4"/>
          <p:cNvSpPr/>
          <p:nvPr>
            <p:custDataLst>
              <p:tags r:id="rId5"/>
            </p:custDataLst>
          </p:nvPr>
        </p:nvSpPr>
        <p:spPr>
          <a:xfrm>
            <a:off x="1422555" y="3172249"/>
            <a:ext cx="355390" cy="351284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8" name="MH_Other_4"/>
          <p:cNvSpPr/>
          <p:nvPr>
            <p:custDataLst>
              <p:tags r:id="rId6"/>
            </p:custDataLst>
          </p:nvPr>
        </p:nvSpPr>
        <p:spPr>
          <a:xfrm>
            <a:off x="6131800" y="1290930"/>
            <a:ext cx="288000" cy="288000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29" name="MH_Other_4"/>
          <p:cNvSpPr/>
          <p:nvPr>
            <p:custDataLst>
              <p:tags r:id="rId7"/>
            </p:custDataLst>
          </p:nvPr>
        </p:nvSpPr>
        <p:spPr>
          <a:xfrm>
            <a:off x="2412202" y="1117012"/>
            <a:ext cx="351847" cy="347783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0" name="MH_Other_4"/>
          <p:cNvSpPr/>
          <p:nvPr>
            <p:custDataLst>
              <p:tags r:id="rId8"/>
            </p:custDataLst>
          </p:nvPr>
        </p:nvSpPr>
        <p:spPr>
          <a:xfrm>
            <a:off x="5099198" y="3250451"/>
            <a:ext cx="234000" cy="231297"/>
          </a:xfrm>
          <a:prstGeom prst="ellipse">
            <a:avLst/>
          </a:prstGeom>
          <a:gradFill flip="none" rotWithShape="1">
            <a:gsLst>
              <a:gs pos="100000">
                <a:schemeClr val="bg1"/>
              </a:gs>
              <a:gs pos="0">
                <a:srgbClr val="E0E0E0"/>
              </a:gs>
            </a:gsLst>
            <a:lin ang="8100000" scaled="0"/>
            <a:tileRect/>
          </a:gradFill>
          <a:ln w="15875">
            <a:gradFill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1" name="MH_Other_4"/>
          <p:cNvSpPr/>
          <p:nvPr>
            <p:custDataLst>
              <p:tags r:id="rId9"/>
            </p:custDataLst>
          </p:nvPr>
        </p:nvSpPr>
        <p:spPr>
          <a:xfrm>
            <a:off x="7255043" y="332484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2" name="MH_Other_4"/>
          <p:cNvSpPr/>
          <p:nvPr>
            <p:custDataLst>
              <p:tags r:id="rId10"/>
            </p:custDataLst>
          </p:nvPr>
        </p:nvSpPr>
        <p:spPr>
          <a:xfrm>
            <a:off x="1467159" y="1927496"/>
            <a:ext cx="324000" cy="324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3" name="MH_Other_4"/>
          <p:cNvSpPr/>
          <p:nvPr>
            <p:custDataLst>
              <p:tags r:id="rId11"/>
            </p:custDataLst>
          </p:nvPr>
        </p:nvSpPr>
        <p:spPr>
          <a:xfrm>
            <a:off x="3493764" y="1571064"/>
            <a:ext cx="288000" cy="288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4" name="MH_Other_4"/>
          <p:cNvSpPr/>
          <p:nvPr>
            <p:custDataLst>
              <p:tags r:id="rId12"/>
            </p:custDataLst>
          </p:nvPr>
        </p:nvSpPr>
        <p:spPr>
          <a:xfrm>
            <a:off x="5673938" y="3524463"/>
            <a:ext cx="200773" cy="200773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5" name="MH_Other_4"/>
          <p:cNvSpPr/>
          <p:nvPr>
            <p:custDataLst>
              <p:tags r:id="rId13"/>
            </p:custDataLst>
          </p:nvPr>
        </p:nvSpPr>
        <p:spPr>
          <a:xfrm>
            <a:off x="5129909" y="1059618"/>
            <a:ext cx="216000" cy="216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6" name="MH_Other_4"/>
          <p:cNvSpPr/>
          <p:nvPr>
            <p:custDataLst>
              <p:tags r:id="rId14"/>
            </p:custDataLst>
          </p:nvPr>
        </p:nvSpPr>
        <p:spPr>
          <a:xfrm>
            <a:off x="3062934" y="3366062"/>
            <a:ext cx="180000" cy="180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7" name="MH_Other_4"/>
          <p:cNvSpPr/>
          <p:nvPr>
            <p:custDataLst>
              <p:tags r:id="rId15"/>
            </p:custDataLst>
          </p:nvPr>
        </p:nvSpPr>
        <p:spPr>
          <a:xfrm>
            <a:off x="7363044" y="2495417"/>
            <a:ext cx="144000" cy="144000"/>
          </a:xfrm>
          <a:prstGeom prst="ellipse">
            <a:avLst/>
          </a:prstGeom>
          <a:solidFill>
            <a:schemeClr val="accent2"/>
          </a:soli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  <p:sp>
        <p:nvSpPr>
          <p:cNvPr id="38" name="MH_Other_4"/>
          <p:cNvSpPr/>
          <p:nvPr>
            <p:custDataLst>
              <p:tags r:id="rId16"/>
            </p:custDataLst>
          </p:nvPr>
        </p:nvSpPr>
        <p:spPr>
          <a:xfrm>
            <a:off x="4521560" y="3713898"/>
            <a:ext cx="252000" cy="252000"/>
          </a:xfrm>
          <a:prstGeom prst="ellipse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lumMod val="75000"/>
                </a:schemeClr>
              </a:gs>
            </a:gsLst>
            <a:lin ang="8100000" scaled="0"/>
            <a:tileRect/>
          </a:gradFill>
          <a:ln w="15875">
            <a:noFill/>
          </a:ln>
          <a:effectLst>
            <a:outerShdw blurRad="2794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522" tIns="50759" rIns="101522" bIns="50759" anchor="ctr"/>
          <a:lstStyle/>
          <a:p>
            <a:pPr algn="ctr"/>
            <a:endParaRPr lang="en-US">
              <a:solidFill>
                <a:prstClr val="white"/>
              </a:solidFill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spc="300" dirty="0">
                <a:solidFill>
                  <a:schemeClr val="accent1">
                    <a:lumMod val="50000"/>
                  </a:schemeClr>
                </a:solidFill>
              </a:rPr>
              <a:t>学习目标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2A3D8-8B63-41F9-A097-2097690ADA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 pitchFamily="34" charset="0"/>
              <a:ea typeface="微软雅黑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5576" y="975010"/>
            <a:ext cx="330090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掌握疼痛程度的评估</a:t>
            </a:r>
          </a:p>
        </p:txBody>
      </p:sp>
      <p:sp>
        <p:nvSpPr>
          <p:cNvPr id="5" name="矩形 4"/>
          <p:cNvSpPr/>
          <p:nvPr/>
        </p:nvSpPr>
        <p:spPr>
          <a:xfrm>
            <a:off x="755576" y="1717866"/>
            <a:ext cx="3916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2400" b="1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掌握疼痛患者的护理措施</a:t>
            </a:r>
            <a:endParaRPr kumimoji="0" lang="zh-CN" altLang="en-US" sz="2400" b="1" i="0" u="none" strike="noStrike" kern="1200" cap="none" spc="0" normalizeH="0" baseline="0" noProof="0" dirty="0">
              <a:ln w="0"/>
              <a:solidFill>
                <a:srgbClr val="0065B0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55576" y="2464011"/>
            <a:ext cx="3608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熟悉</a:t>
            </a:r>
            <a:r>
              <a:rPr lang="zh-CN" altLang="en-US" sz="2400" b="1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疼痛的定义及性质</a:t>
            </a:r>
            <a:endParaRPr kumimoji="0" lang="zh-CN" altLang="en-US" sz="2400" b="1" i="0" u="none" strike="noStrike" kern="1200" cap="none" spc="0" normalizeH="0" baseline="0" noProof="0" dirty="0">
              <a:ln w="0"/>
              <a:solidFill>
                <a:srgbClr val="0065B0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5576" y="3179975"/>
            <a:ext cx="4224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2400" b="1" noProof="0" dirty="0">
                <a:ln w="0"/>
                <a:solidFill>
                  <a:srgbClr val="0065B0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/>
                <a:ea typeface="微软雅黑"/>
              </a:rPr>
              <a:t>了解疼痛的原因及影响因素</a:t>
            </a:r>
            <a:endParaRPr kumimoji="0" lang="zh-CN" altLang="en-US" sz="2400" b="1" i="0" u="none" strike="noStrike" kern="1200" cap="none" spc="0" normalizeH="0" baseline="0" noProof="0" dirty="0">
              <a:ln w="0"/>
              <a:solidFill>
                <a:srgbClr val="0065B0">
                  <a:lumMod val="50000"/>
                </a:srgb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爆炸形: 8 pt  8"/>
          <p:cNvSpPr/>
          <p:nvPr/>
        </p:nvSpPr>
        <p:spPr>
          <a:xfrm>
            <a:off x="4788024" y="975010"/>
            <a:ext cx="432048" cy="330507"/>
          </a:xfrm>
          <a:prstGeom prst="irregularSeal1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771898"/>
            <a:ext cx="457240" cy="353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EDBFF2-4039-4D34-B2A5-298B6098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0065B0">
                    <a:lumMod val="50000"/>
                  </a:srgbClr>
                </a:solidFill>
                <a:latin typeface="Arial"/>
                <a:ea typeface="微软雅黑"/>
              </a:rPr>
              <a:t>一、概述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77A0B-5185-42F2-9124-69FD56274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2A3D8-8B63-41F9-A097-2097690ADA50}" type="slidenum">
              <a:rPr lang="zh-CN" altLang="en-US" smtClean="0"/>
              <a:t>9</a:t>
            </a:fld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E398F43-0404-477F-AED4-01A30F7C41F4}"/>
              </a:ext>
            </a:extLst>
          </p:cNvPr>
          <p:cNvGrpSpPr/>
          <p:nvPr/>
        </p:nvGrpSpPr>
        <p:grpSpPr>
          <a:xfrm>
            <a:off x="1872736" y="771550"/>
            <a:ext cx="4878730" cy="4202011"/>
            <a:chOff x="1872736" y="771550"/>
            <a:chExt cx="4878730" cy="4202011"/>
          </a:xfrm>
        </p:grpSpPr>
        <p:sp>
          <p:nvSpPr>
            <p:cNvPr id="4" name="六边形 3">
              <a:extLst>
                <a:ext uri="{FF2B5EF4-FFF2-40B4-BE49-F238E27FC236}">
                  <a16:creationId xmlns:a16="http://schemas.microsoft.com/office/drawing/2014/main" id="{097D7AF9-188D-47FE-98FA-DC896F38F0D2}"/>
                </a:ext>
              </a:extLst>
            </p:cNvPr>
            <p:cNvSpPr/>
            <p:nvPr/>
          </p:nvSpPr>
          <p:spPr>
            <a:xfrm>
              <a:off x="3563888" y="2067694"/>
              <a:ext cx="1512168" cy="1296144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/>
                <a:t>疼痛</a:t>
              </a:r>
            </a:p>
          </p:txBody>
        </p:sp>
        <p:sp>
          <p:nvSpPr>
            <p:cNvPr id="6" name="六边形 5">
              <a:extLst>
                <a:ext uri="{FF2B5EF4-FFF2-40B4-BE49-F238E27FC236}">
                  <a16:creationId xmlns:a16="http://schemas.microsoft.com/office/drawing/2014/main" id="{5B30C333-B637-4B73-8F08-0C231F0E2A1D}"/>
                </a:ext>
              </a:extLst>
            </p:cNvPr>
            <p:cNvSpPr/>
            <p:nvPr/>
          </p:nvSpPr>
          <p:spPr>
            <a:xfrm>
              <a:off x="4788024" y="818011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性质</a:t>
              </a:r>
            </a:p>
          </p:txBody>
        </p:sp>
        <p:sp>
          <p:nvSpPr>
            <p:cNvPr id="7" name="六边形 6">
              <a:extLst>
                <a:ext uri="{FF2B5EF4-FFF2-40B4-BE49-F238E27FC236}">
                  <a16:creationId xmlns:a16="http://schemas.microsoft.com/office/drawing/2014/main" id="{D1AEC1C8-C3AE-4B04-AE1A-FBBAAA24026F}"/>
                </a:ext>
              </a:extLst>
            </p:cNvPr>
            <p:cNvSpPr/>
            <p:nvPr/>
          </p:nvSpPr>
          <p:spPr>
            <a:xfrm>
              <a:off x="2411760" y="771550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定义</a:t>
              </a:r>
            </a:p>
          </p:txBody>
        </p:sp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87727792-45D3-40C3-AA19-7B4F4ABDA5C0}"/>
                </a:ext>
              </a:extLst>
            </p:cNvPr>
            <p:cNvSpPr/>
            <p:nvPr/>
          </p:nvSpPr>
          <p:spPr>
            <a:xfrm>
              <a:off x="1872736" y="2643758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因素</a:t>
              </a:r>
            </a:p>
          </p:txBody>
        </p:sp>
        <p:sp>
          <p:nvSpPr>
            <p:cNvPr id="9" name="六边形 8">
              <a:extLst>
                <a:ext uri="{FF2B5EF4-FFF2-40B4-BE49-F238E27FC236}">
                  <a16:creationId xmlns:a16="http://schemas.microsoft.com/office/drawing/2014/main" id="{6A25E665-E31D-4338-9C06-08DE4E0686D6}"/>
                </a:ext>
              </a:extLst>
            </p:cNvPr>
            <p:cNvSpPr/>
            <p:nvPr/>
          </p:nvSpPr>
          <p:spPr>
            <a:xfrm>
              <a:off x="3687433" y="3677417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原因</a:t>
              </a:r>
            </a:p>
          </p:txBody>
        </p:sp>
        <p:sp>
          <p:nvSpPr>
            <p:cNvPr id="10" name="六边形 9">
              <a:extLst>
                <a:ext uri="{FF2B5EF4-FFF2-40B4-BE49-F238E27FC236}">
                  <a16:creationId xmlns:a16="http://schemas.microsoft.com/office/drawing/2014/main" id="{8D02A851-FF6C-4FEC-8A3F-393FCF2DD892}"/>
                </a:ext>
              </a:extLst>
            </p:cNvPr>
            <p:cNvSpPr/>
            <p:nvPr/>
          </p:nvSpPr>
          <p:spPr>
            <a:xfrm>
              <a:off x="5239298" y="2559675"/>
              <a:ext cx="1512168" cy="1296144"/>
            </a:xfrm>
            <a:prstGeom prst="hexagon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accent1">
                      <a:lumMod val="50000"/>
                    </a:schemeClr>
                  </a:solidFill>
                </a:rPr>
                <a:t>类型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2413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2082519"/>
  <p:tag name="MH_LIBRARY" val="GRAPHIC"/>
  <p:tag name="MH_TYPE" val="Other"/>
  <p:tag name="MH_ORDER" val="4"/>
</p:tagLst>
</file>

<file path=ppt/theme/theme1.xml><?xml version="1.0" encoding="utf-8"?>
<a:theme xmlns:a="http://schemas.openxmlformats.org/drawingml/2006/main" name="第一PPT，www.1ppt.com">
  <a:themeElements>
    <a:clrScheme name="自定义 4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065B0"/>
      </a:accent1>
      <a:accent2>
        <a:srgbClr val="00B0F0"/>
      </a:accent2>
      <a:accent3>
        <a:srgbClr val="0084B4"/>
      </a:accent3>
      <a:accent4>
        <a:srgbClr val="92D050"/>
      </a:accent4>
      <a:accent5>
        <a:srgbClr val="FFC000"/>
      </a:accent5>
      <a:accent6>
        <a:srgbClr val="FF0000"/>
      </a:accent6>
      <a:hlink>
        <a:srgbClr val="0000FF"/>
      </a:hlink>
      <a:folHlink>
        <a:srgbClr val="595959"/>
      </a:folHlink>
    </a:clrScheme>
    <a:fontScheme name="微软雅黑和Arial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2687</Words>
  <Application>Microsoft Office PowerPoint</Application>
  <PresentationFormat>全屏显示(16:9)</PresentationFormat>
  <Paragraphs>597</Paragraphs>
  <Slides>75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75</vt:i4>
      </vt:variant>
    </vt:vector>
  </HeadingPairs>
  <TitlesOfParts>
    <vt:vector size="84" baseType="lpstr">
      <vt:lpstr>PingFang SC</vt:lpstr>
      <vt:lpstr>等线</vt:lpstr>
      <vt:lpstr>华文行楷</vt:lpstr>
      <vt:lpstr>微软雅黑</vt:lpstr>
      <vt:lpstr>Arial</vt:lpstr>
      <vt:lpstr>Calibri</vt:lpstr>
      <vt:lpstr>Impact</vt:lpstr>
      <vt:lpstr>Wingdings</vt:lpstr>
      <vt:lpstr>第一PPT，www.1ppt.com</vt:lpstr>
      <vt:lpstr>PowerPoint 演示文稿</vt:lpstr>
      <vt:lpstr>第三章 导学地图</vt:lpstr>
      <vt:lpstr>第三章   舒适与安全</vt:lpstr>
      <vt:lpstr>PowerPoint 演示文稿</vt:lpstr>
      <vt:lpstr>PowerPoint 演示文稿</vt:lpstr>
      <vt:lpstr>PowerPoint 演示文稿</vt:lpstr>
      <vt:lpstr>第四节    疼   痛</vt:lpstr>
      <vt:lpstr>学习目标</vt:lpstr>
      <vt:lpstr>一、概述</vt:lpstr>
      <vt:lpstr>一、概述</vt:lpstr>
      <vt:lpstr>一、概述</vt:lpstr>
      <vt:lpstr>一、概述</vt:lpstr>
      <vt:lpstr>一、概述</vt:lpstr>
      <vt:lpstr>一、概述</vt:lpstr>
      <vt:lpstr>一、概述</vt:lpstr>
      <vt:lpstr>一、概述</vt:lpstr>
      <vt:lpstr>一、概述</vt:lpstr>
      <vt:lpstr>一、概述</vt:lpstr>
      <vt:lpstr>一、概述</vt:lpstr>
      <vt:lpstr>一、概述</vt:lpstr>
      <vt:lpstr>二、护理评估</vt:lpstr>
      <vt:lpstr>二、护理评估</vt:lpstr>
      <vt:lpstr>二、护理评估</vt:lpstr>
      <vt:lpstr>二、护理评估</vt:lpstr>
      <vt:lpstr>二、护理评估</vt:lpstr>
      <vt:lpstr>二、护理评估</vt:lpstr>
      <vt:lpstr>二、护理评估</vt:lpstr>
      <vt:lpstr>二、护理评估</vt:lpstr>
      <vt:lpstr>二、护理评估</vt:lpstr>
      <vt:lpstr>二、护理评估</vt:lpstr>
      <vt:lpstr>三、护理措施</vt:lpstr>
      <vt:lpstr>三、护理措施</vt:lpstr>
      <vt:lpstr>三、护理措施</vt:lpstr>
      <vt:lpstr>三、护理措施</vt:lpstr>
      <vt:lpstr>三、护理措施</vt:lpstr>
      <vt:lpstr>三、护理措施</vt:lpstr>
      <vt:lpstr>三、护理措施</vt:lpstr>
      <vt:lpstr>三、护理措施</vt:lpstr>
      <vt:lpstr>三、护理措施</vt:lpstr>
      <vt:lpstr>三、护理措施</vt:lpstr>
      <vt:lpstr>四、护理评价</vt:lpstr>
      <vt:lpstr>PowerPoint 演示文稿</vt:lpstr>
      <vt:lpstr>思考一下</vt:lpstr>
      <vt:lpstr>第六节    安   全</vt:lpstr>
      <vt:lpstr>学习目标</vt:lpstr>
      <vt:lpstr>一、概述</vt:lpstr>
      <vt:lpstr>一、概述</vt:lpstr>
      <vt:lpstr>什么是“患者安全”</vt:lpstr>
      <vt:lpstr>PowerPoint 演示文稿</vt:lpstr>
      <vt:lpstr>一、概述</vt:lpstr>
      <vt:lpstr>一、概述</vt:lpstr>
      <vt:lpstr>二、病人安全的评估与防护</vt:lpstr>
      <vt:lpstr>二、病人安全的评估与防护</vt:lpstr>
      <vt:lpstr>二、病人安全的评估与防护</vt:lpstr>
      <vt:lpstr>二、病人安全的评估与防护</vt:lpstr>
      <vt:lpstr>二、病人安全的评估与防护</vt:lpstr>
      <vt:lpstr>二、病人安全的评估与防护</vt:lpstr>
      <vt:lpstr>二、病人安全的评估与防护</vt:lpstr>
      <vt:lpstr>二、病人安全的评估与防护</vt:lpstr>
      <vt:lpstr>二、病人安全的评估与防护</vt:lpstr>
      <vt:lpstr>二、病人安全的评估与防护</vt:lpstr>
      <vt:lpstr>二、病人安全的评估与防护</vt:lpstr>
      <vt:lpstr>三、保护具的运用</vt:lpstr>
      <vt:lpstr>三、保护具的运用</vt:lpstr>
      <vt:lpstr>三、保护具的运用</vt:lpstr>
      <vt:lpstr>三、保护具的运用</vt:lpstr>
      <vt:lpstr>三、保护具的运用</vt:lpstr>
      <vt:lpstr>三、保护具的运用</vt:lpstr>
      <vt:lpstr>三、保护具的运用</vt:lpstr>
      <vt:lpstr>三、保护具的运用</vt:lpstr>
      <vt:lpstr>三、保护具的运用</vt:lpstr>
      <vt:lpstr>四、辅助器的使用——腋杖</vt:lpstr>
      <vt:lpstr>四、辅助器的运用——手杖</vt:lpstr>
      <vt:lpstr>四、辅助器的运用——助行器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</dc:creator>
  <cp:lastModifiedBy>C YJ</cp:lastModifiedBy>
  <cp:revision>36</cp:revision>
  <dcterms:created xsi:type="dcterms:W3CDTF">2020-03-31T07:22:32Z</dcterms:created>
  <dcterms:modified xsi:type="dcterms:W3CDTF">2022-08-22T13:28:30Z</dcterms:modified>
</cp:coreProperties>
</file>