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81" r:id="rId2"/>
    <p:sldId id="1375" r:id="rId3"/>
    <p:sldId id="1405" r:id="rId4"/>
    <p:sldId id="303" r:id="rId5"/>
    <p:sldId id="1406" r:id="rId6"/>
    <p:sldId id="296" r:id="rId7"/>
    <p:sldId id="1377" r:id="rId8"/>
    <p:sldId id="1379" r:id="rId9"/>
    <p:sldId id="1380" r:id="rId10"/>
    <p:sldId id="1381" r:id="rId11"/>
    <p:sldId id="1382" r:id="rId12"/>
    <p:sldId id="357" r:id="rId13"/>
    <p:sldId id="359" r:id="rId14"/>
    <p:sldId id="1383" r:id="rId15"/>
    <p:sldId id="1384" r:id="rId16"/>
    <p:sldId id="1385" r:id="rId17"/>
    <p:sldId id="1386" r:id="rId18"/>
    <p:sldId id="1387" r:id="rId19"/>
    <p:sldId id="1378" r:id="rId20"/>
    <p:sldId id="1388" r:id="rId21"/>
    <p:sldId id="1390" r:id="rId22"/>
    <p:sldId id="1391" r:id="rId23"/>
    <p:sldId id="355" r:id="rId24"/>
    <p:sldId id="365" r:id="rId25"/>
    <p:sldId id="1392" r:id="rId26"/>
    <p:sldId id="1393" r:id="rId27"/>
    <p:sldId id="1394" r:id="rId28"/>
    <p:sldId id="1395" r:id="rId29"/>
    <p:sldId id="1376" r:id="rId30"/>
    <p:sldId id="302" r:id="rId31"/>
    <p:sldId id="1397" r:id="rId32"/>
    <p:sldId id="1398" r:id="rId33"/>
    <p:sldId id="1399" r:id="rId34"/>
    <p:sldId id="1400" r:id="rId35"/>
    <p:sldId id="1401" r:id="rId36"/>
    <p:sldId id="372" r:id="rId37"/>
    <p:sldId id="1404" r:id="rId38"/>
    <p:sldId id="1402" r:id="rId39"/>
    <p:sldId id="1403" r:id="rId40"/>
    <p:sldId id="338" r:id="rId41"/>
    <p:sldId id="576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75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CE1E8C-C781-434E-A89E-A81C9C0698FA}" type="doc">
      <dgm:prSet loTypeId="urn:microsoft.com/office/officeart/2008/layout/IncreasingCircleProces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0069D0AE-EBB0-41A3-A479-793A3BD89AF9}">
      <dgm:prSet phldrT="[文本]"/>
      <dgm:spPr/>
      <dgm:t>
        <a:bodyPr/>
        <a:lstStyle/>
        <a:p>
          <a:r>
            <a:rPr lang="zh-CN" altLang="en-US" dirty="0"/>
            <a:t>评估</a:t>
          </a:r>
        </a:p>
      </dgm:t>
    </dgm:pt>
    <dgm:pt modelId="{0FBABCA1-BC1E-47F9-AB41-ABAE97F30A7E}" type="parTrans" cxnId="{F064565B-695C-4DE6-A78A-B3CCF43EAD6A}">
      <dgm:prSet/>
      <dgm:spPr/>
      <dgm:t>
        <a:bodyPr/>
        <a:lstStyle/>
        <a:p>
          <a:endParaRPr lang="zh-CN" altLang="en-US"/>
        </a:p>
      </dgm:t>
    </dgm:pt>
    <dgm:pt modelId="{F65BB145-6409-402B-A1BE-F795FFFCD63E}" type="sibTrans" cxnId="{F064565B-695C-4DE6-A78A-B3CCF43EAD6A}">
      <dgm:prSet/>
      <dgm:spPr/>
      <dgm:t>
        <a:bodyPr/>
        <a:lstStyle/>
        <a:p>
          <a:endParaRPr lang="zh-CN" altLang="en-US"/>
        </a:p>
      </dgm:t>
    </dgm:pt>
    <dgm:pt modelId="{E26BCBF9-97CB-4416-B6BB-C16F1F5F4DBD}">
      <dgm:prSet phldrT="[文本]" custT="1"/>
      <dgm:spPr/>
      <dgm:t>
        <a:bodyPr/>
        <a:lstStyle/>
        <a:p>
          <a:pPr>
            <a:buFont typeface="Wingdings" panose="05000000000000000000" pitchFamily="2" charset="2"/>
            <a:buChar char="p"/>
          </a:pPr>
          <a:r>
            <a:rPr lang="en-US" altLang="zh-CN" sz="2400" dirty="0"/>
            <a:t>1.</a:t>
          </a:r>
          <a:r>
            <a:rPr lang="zh-CN" altLang="en-US" sz="2400" dirty="0"/>
            <a:t>患者病情及自理能力</a:t>
          </a:r>
          <a:endParaRPr lang="en-US" altLang="zh-CN" sz="2400" dirty="0"/>
        </a:p>
        <a:p>
          <a:pPr>
            <a:buFont typeface="Wingdings" panose="05000000000000000000" pitchFamily="2" charset="2"/>
            <a:buChar char="p"/>
          </a:pPr>
          <a:r>
            <a:rPr lang="en-US" altLang="zh-CN" sz="2400" dirty="0"/>
            <a:t>2.</a:t>
          </a:r>
          <a:r>
            <a:rPr lang="zh-CN" altLang="en-US" sz="2400" dirty="0"/>
            <a:t>患者心理反应、合作程度</a:t>
          </a:r>
          <a:endParaRPr lang="en-US" altLang="zh-CN" sz="2400" dirty="0"/>
        </a:p>
        <a:p>
          <a:pPr>
            <a:buFont typeface="Wingdings" panose="05000000000000000000" pitchFamily="2" charset="2"/>
            <a:buChar char="p"/>
          </a:pPr>
          <a:r>
            <a:rPr lang="en-US" altLang="zh-CN" sz="2400" b="1" dirty="0">
              <a:solidFill>
                <a:srgbClr val="113F4E"/>
              </a:solidFill>
            </a:rPr>
            <a:t>3.</a:t>
          </a:r>
          <a:r>
            <a:rPr lang="zh-CN" altLang="en-US" sz="2400" b="1" dirty="0">
              <a:solidFill>
                <a:srgbClr val="113F4E"/>
              </a:solidFill>
            </a:rPr>
            <a:t>患者口腔状况</a:t>
          </a:r>
          <a:endParaRPr lang="en-US" altLang="zh-CN" sz="2400" b="1" dirty="0">
            <a:solidFill>
              <a:srgbClr val="113F4E"/>
            </a:solidFill>
          </a:endParaRPr>
        </a:p>
        <a:p>
          <a:pPr>
            <a:buFont typeface="Wingdings" panose="05000000000000000000" pitchFamily="2" charset="2"/>
            <a:buChar char="p"/>
          </a:pPr>
          <a:r>
            <a:rPr lang="en-US" altLang="zh-CN" sz="2400" dirty="0"/>
            <a:t>4.</a:t>
          </a:r>
          <a:r>
            <a:rPr lang="zh-CN" altLang="en-US" sz="2400" dirty="0"/>
            <a:t>患者知识及口腔卫生</a:t>
          </a:r>
        </a:p>
      </dgm:t>
    </dgm:pt>
    <dgm:pt modelId="{7341B407-1CA1-4A08-8193-36A3D3518EC2}" type="parTrans" cxnId="{DB91196D-E98E-4EF3-A2B4-10EBAA6ACF3B}">
      <dgm:prSet/>
      <dgm:spPr/>
      <dgm:t>
        <a:bodyPr/>
        <a:lstStyle/>
        <a:p>
          <a:endParaRPr lang="zh-CN" altLang="en-US"/>
        </a:p>
      </dgm:t>
    </dgm:pt>
    <dgm:pt modelId="{694D8330-B97B-4DFC-BACD-C1F14FE6AE84}" type="sibTrans" cxnId="{DB91196D-E98E-4EF3-A2B4-10EBAA6ACF3B}">
      <dgm:prSet/>
      <dgm:spPr/>
      <dgm:t>
        <a:bodyPr/>
        <a:lstStyle/>
        <a:p>
          <a:endParaRPr lang="zh-CN" altLang="en-US"/>
        </a:p>
      </dgm:t>
    </dgm:pt>
    <dgm:pt modelId="{D3813D01-72E8-4CF3-B1E9-D82B69F0D0D7}">
      <dgm:prSet phldrT="[文本]"/>
      <dgm:spPr/>
      <dgm:t>
        <a:bodyPr/>
        <a:lstStyle/>
        <a:p>
          <a:r>
            <a:rPr lang="zh-CN" altLang="en-US" dirty="0"/>
            <a:t>计划</a:t>
          </a:r>
        </a:p>
      </dgm:t>
    </dgm:pt>
    <dgm:pt modelId="{000CF058-0C46-4084-9E8A-02C858FDDF7E}" type="parTrans" cxnId="{6B3CB0C4-2496-4E1C-A94E-CCD6D96CB4CB}">
      <dgm:prSet/>
      <dgm:spPr/>
      <dgm:t>
        <a:bodyPr/>
        <a:lstStyle/>
        <a:p>
          <a:endParaRPr lang="zh-CN" altLang="en-US"/>
        </a:p>
      </dgm:t>
    </dgm:pt>
    <dgm:pt modelId="{0FD46F23-5956-46F8-815E-A6E5A3B04E12}" type="sibTrans" cxnId="{6B3CB0C4-2496-4E1C-A94E-CCD6D96CB4CB}">
      <dgm:prSet/>
      <dgm:spPr/>
      <dgm:t>
        <a:bodyPr/>
        <a:lstStyle/>
        <a:p>
          <a:endParaRPr lang="zh-CN" altLang="en-US"/>
        </a:p>
      </dgm:t>
    </dgm:pt>
    <dgm:pt modelId="{74FFDCCE-4602-4168-A154-B9884155563B}">
      <dgm:prSet phldrT="[文本]" custT="1"/>
      <dgm:spPr/>
      <dgm:t>
        <a:bodyPr/>
        <a:lstStyle/>
        <a:p>
          <a:r>
            <a:rPr lang="en-US" altLang="zh-CN" sz="2400" dirty="0"/>
            <a:t>1.</a:t>
          </a:r>
          <a:r>
            <a:rPr lang="zh-CN" altLang="en-US" sz="2400" dirty="0"/>
            <a:t>病人准备</a:t>
          </a:r>
          <a:endParaRPr lang="en-US" altLang="zh-CN" sz="2400" dirty="0"/>
        </a:p>
        <a:p>
          <a:r>
            <a:rPr lang="en-US" altLang="zh-CN" sz="2400" dirty="0"/>
            <a:t>2.</a:t>
          </a:r>
          <a:r>
            <a:rPr lang="zh-CN" altLang="en-US" sz="2400" dirty="0"/>
            <a:t>护士准备</a:t>
          </a:r>
          <a:endParaRPr lang="en-US" altLang="zh-CN" sz="2400" dirty="0"/>
        </a:p>
        <a:p>
          <a:r>
            <a:rPr lang="en-US" altLang="zh-CN" sz="2400" dirty="0"/>
            <a:t>3.</a:t>
          </a:r>
          <a:r>
            <a:rPr lang="zh-CN" altLang="en-US" sz="2400" b="1" dirty="0">
              <a:solidFill>
                <a:srgbClr val="113F4E"/>
              </a:solidFill>
            </a:rPr>
            <a:t>用物准备</a:t>
          </a:r>
          <a:endParaRPr lang="en-US" altLang="zh-CN" sz="2400" b="1" dirty="0">
            <a:solidFill>
              <a:srgbClr val="113F4E"/>
            </a:solidFill>
          </a:endParaRPr>
        </a:p>
        <a:p>
          <a:r>
            <a:rPr lang="en-US" altLang="zh-CN" sz="2400" b="0" dirty="0">
              <a:solidFill>
                <a:schemeClr val="tx1"/>
              </a:solidFill>
            </a:rPr>
            <a:t>4.</a:t>
          </a:r>
          <a:r>
            <a:rPr lang="zh-CN" altLang="en-US" sz="2400" b="0" dirty="0">
              <a:solidFill>
                <a:schemeClr val="tx1"/>
              </a:solidFill>
            </a:rPr>
            <a:t>环境准备</a:t>
          </a:r>
        </a:p>
      </dgm:t>
    </dgm:pt>
    <dgm:pt modelId="{B335C465-3BE1-4B8D-A04E-5CD063552A5C}" type="parTrans" cxnId="{73710DAF-555B-4903-8613-FBE34D84AEC4}">
      <dgm:prSet/>
      <dgm:spPr/>
      <dgm:t>
        <a:bodyPr/>
        <a:lstStyle/>
        <a:p>
          <a:endParaRPr lang="zh-CN" altLang="en-US"/>
        </a:p>
      </dgm:t>
    </dgm:pt>
    <dgm:pt modelId="{252C91AB-BFE8-479F-899D-289A4D42B309}" type="sibTrans" cxnId="{73710DAF-555B-4903-8613-FBE34D84AEC4}">
      <dgm:prSet/>
      <dgm:spPr/>
      <dgm:t>
        <a:bodyPr/>
        <a:lstStyle/>
        <a:p>
          <a:endParaRPr lang="zh-CN" altLang="en-US"/>
        </a:p>
      </dgm:t>
    </dgm:pt>
    <dgm:pt modelId="{64B3874B-5CC1-4165-8427-65B81F7DF2EC}">
      <dgm:prSet phldrT="[文本]"/>
      <dgm:spPr/>
      <dgm:t>
        <a:bodyPr/>
        <a:lstStyle/>
        <a:p>
          <a:r>
            <a:rPr lang="zh-CN" altLang="en-US" dirty="0"/>
            <a:t>实施</a:t>
          </a:r>
        </a:p>
      </dgm:t>
    </dgm:pt>
    <dgm:pt modelId="{B6473099-1136-4380-B3B6-EDC1DA042FA8}" type="parTrans" cxnId="{0E7A3F94-BEEE-41CA-BAB0-D16CDF94710C}">
      <dgm:prSet/>
      <dgm:spPr/>
      <dgm:t>
        <a:bodyPr/>
        <a:lstStyle/>
        <a:p>
          <a:endParaRPr lang="zh-CN" altLang="en-US"/>
        </a:p>
      </dgm:t>
    </dgm:pt>
    <dgm:pt modelId="{C3797C47-A3EA-454E-814B-D211F0FC3968}" type="sibTrans" cxnId="{0E7A3F94-BEEE-41CA-BAB0-D16CDF94710C}">
      <dgm:prSet/>
      <dgm:spPr/>
      <dgm:t>
        <a:bodyPr/>
        <a:lstStyle/>
        <a:p>
          <a:endParaRPr lang="zh-CN" altLang="en-US"/>
        </a:p>
      </dgm:t>
    </dgm:pt>
    <dgm:pt modelId="{A6C1637B-D16E-4BF2-88C3-EE28AC636284}">
      <dgm:prSet phldrT="[文本]" custT="1"/>
      <dgm:spPr/>
      <dgm:t>
        <a:bodyPr/>
        <a:lstStyle/>
        <a:p>
          <a:r>
            <a:rPr lang="en-US" altLang="zh-CN" sz="2400" dirty="0"/>
            <a:t>1.</a:t>
          </a:r>
          <a:r>
            <a:rPr lang="zh-CN" altLang="en-US" sz="2400" dirty="0"/>
            <a:t>核对解释</a:t>
          </a:r>
          <a:endParaRPr lang="en-US" altLang="zh-CN" sz="2400" dirty="0"/>
        </a:p>
        <a:p>
          <a:r>
            <a:rPr lang="en-US" altLang="zh-CN" sz="2400" dirty="0"/>
            <a:t>2.</a:t>
          </a:r>
          <a:r>
            <a:rPr lang="zh-CN" altLang="en-US" sz="2400" dirty="0"/>
            <a:t>安置体位</a:t>
          </a:r>
          <a:endParaRPr lang="en-US" altLang="zh-CN" sz="2400" dirty="0"/>
        </a:p>
        <a:p>
          <a:r>
            <a:rPr lang="en-US" altLang="zh-CN" sz="2400" dirty="0"/>
            <a:t>3.</a:t>
          </a:r>
          <a:r>
            <a:rPr lang="zh-CN" altLang="en-US" sz="2400" dirty="0"/>
            <a:t>铺巾置盘</a:t>
          </a:r>
          <a:endParaRPr lang="en-US" altLang="zh-CN" sz="2400" dirty="0"/>
        </a:p>
        <a:p>
          <a:r>
            <a:rPr lang="en-US" altLang="zh-CN" sz="2400" dirty="0"/>
            <a:t>4.</a:t>
          </a:r>
          <a:r>
            <a:rPr lang="zh-CN" altLang="en-US" sz="2400" dirty="0"/>
            <a:t>湿润口唇</a:t>
          </a:r>
          <a:endParaRPr lang="en-US" altLang="zh-CN" sz="2400" dirty="0"/>
        </a:p>
        <a:p>
          <a:r>
            <a:rPr lang="en-US" altLang="zh-CN" sz="2400" dirty="0"/>
            <a:t>5.</a:t>
          </a:r>
          <a:r>
            <a:rPr lang="zh-CN" altLang="en-US" sz="2400" dirty="0"/>
            <a:t>口腔评估</a:t>
          </a:r>
          <a:endParaRPr lang="en-US" altLang="zh-CN" sz="2400" dirty="0"/>
        </a:p>
        <a:p>
          <a:r>
            <a:rPr lang="en-US" altLang="zh-CN" sz="2400" dirty="0"/>
            <a:t>6.</a:t>
          </a:r>
          <a:r>
            <a:rPr lang="zh-CN" altLang="en-US" sz="2400" dirty="0"/>
            <a:t>协助漱口</a:t>
          </a:r>
          <a:endParaRPr lang="en-US" altLang="zh-CN" sz="2400" dirty="0"/>
        </a:p>
        <a:p>
          <a:r>
            <a:rPr lang="en-US" altLang="zh-CN" sz="2400" dirty="0"/>
            <a:t>7.</a:t>
          </a:r>
          <a:r>
            <a:rPr lang="zh-CN" altLang="en-US" sz="2400" dirty="0"/>
            <a:t>擦洗口腔</a:t>
          </a:r>
          <a:endParaRPr lang="en-US" altLang="zh-CN" sz="2400" dirty="0"/>
        </a:p>
        <a:p>
          <a:r>
            <a:rPr lang="en-US" altLang="zh-CN" sz="2400" dirty="0"/>
            <a:t>8.</a:t>
          </a:r>
          <a:r>
            <a:rPr lang="zh-CN" altLang="en-US" sz="2400" dirty="0"/>
            <a:t>协助漱口</a:t>
          </a:r>
          <a:endParaRPr lang="en-US" altLang="zh-CN" sz="2400" dirty="0"/>
        </a:p>
        <a:p>
          <a:r>
            <a:rPr lang="en-US" altLang="zh-CN" sz="2400" dirty="0"/>
            <a:t>9.</a:t>
          </a:r>
          <a:r>
            <a:rPr lang="zh-CN" altLang="en-US" sz="2400" dirty="0"/>
            <a:t>观察涂药</a:t>
          </a:r>
        </a:p>
      </dgm:t>
    </dgm:pt>
    <dgm:pt modelId="{DA0D0803-F158-428D-AC9F-CF07EEA13F70}" type="parTrans" cxnId="{95F67C4B-5DFE-47D7-B50A-02597AEE8FB2}">
      <dgm:prSet/>
      <dgm:spPr/>
      <dgm:t>
        <a:bodyPr/>
        <a:lstStyle/>
        <a:p>
          <a:endParaRPr lang="zh-CN" altLang="en-US"/>
        </a:p>
      </dgm:t>
    </dgm:pt>
    <dgm:pt modelId="{5E55A93B-7F21-4B8A-BB2B-0712A8BEC541}" type="sibTrans" cxnId="{95F67C4B-5DFE-47D7-B50A-02597AEE8FB2}">
      <dgm:prSet/>
      <dgm:spPr/>
      <dgm:t>
        <a:bodyPr/>
        <a:lstStyle/>
        <a:p>
          <a:endParaRPr lang="zh-CN" altLang="en-US"/>
        </a:p>
      </dgm:t>
    </dgm:pt>
    <dgm:pt modelId="{CFAFCE89-F5CA-4940-902D-9073118344F0}" type="pres">
      <dgm:prSet presAssocID="{D9CE1E8C-C781-434E-A89E-A81C9C0698FA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DB5305D4-0FDF-4499-BD6E-87CF93775249}" type="pres">
      <dgm:prSet presAssocID="{0069D0AE-EBB0-41A3-A479-793A3BD89AF9}" presName="composite" presStyleCnt="0"/>
      <dgm:spPr/>
    </dgm:pt>
    <dgm:pt modelId="{58E3150B-368A-4C24-A893-DE534AC8F8A6}" type="pres">
      <dgm:prSet presAssocID="{0069D0AE-EBB0-41A3-A479-793A3BD89AF9}" presName="BackAccent" presStyleLbl="bgShp" presStyleIdx="0" presStyleCnt="3"/>
      <dgm:spPr>
        <a:solidFill>
          <a:srgbClr val="113F4E"/>
        </a:solidFill>
      </dgm:spPr>
    </dgm:pt>
    <dgm:pt modelId="{4231C689-B42D-4647-9F21-D870A1E98B78}" type="pres">
      <dgm:prSet presAssocID="{0069D0AE-EBB0-41A3-A479-793A3BD89AF9}" presName="Accent" presStyleLbl="alignNode1" presStyleIdx="0" presStyleCnt="3"/>
      <dgm:spPr>
        <a:solidFill>
          <a:srgbClr val="55C0AF"/>
        </a:solidFill>
      </dgm:spPr>
    </dgm:pt>
    <dgm:pt modelId="{8A92DB33-2324-49B6-8B5A-C1A18AA3EDCC}" type="pres">
      <dgm:prSet presAssocID="{0069D0AE-EBB0-41A3-A479-793A3BD89AF9}" presName="Child" presStyleLbl="revTx" presStyleIdx="0" presStyleCnt="6" custScaleX="110763" custScaleY="101412">
        <dgm:presLayoutVars>
          <dgm:chMax val="0"/>
          <dgm:chPref val="0"/>
          <dgm:bulletEnabled val="1"/>
        </dgm:presLayoutVars>
      </dgm:prSet>
      <dgm:spPr/>
    </dgm:pt>
    <dgm:pt modelId="{0E8AEC43-96C7-44F2-868E-65D71FA492DF}" type="pres">
      <dgm:prSet presAssocID="{0069D0AE-EBB0-41A3-A479-793A3BD89AF9}" presName="Parent" presStyleLbl="revTx" presStyleIdx="1" presStyleCnt="6">
        <dgm:presLayoutVars>
          <dgm:chMax val="1"/>
          <dgm:chPref val="1"/>
          <dgm:bulletEnabled val="1"/>
        </dgm:presLayoutVars>
      </dgm:prSet>
      <dgm:spPr/>
    </dgm:pt>
    <dgm:pt modelId="{3E533490-D852-4989-81E5-D6953F15BD77}" type="pres">
      <dgm:prSet presAssocID="{F65BB145-6409-402B-A1BE-F795FFFCD63E}" presName="sibTrans" presStyleCnt="0"/>
      <dgm:spPr/>
    </dgm:pt>
    <dgm:pt modelId="{C3C880AD-13B4-4B4E-9556-280743CEF8B5}" type="pres">
      <dgm:prSet presAssocID="{D3813D01-72E8-4CF3-B1E9-D82B69F0D0D7}" presName="composite" presStyleCnt="0"/>
      <dgm:spPr/>
    </dgm:pt>
    <dgm:pt modelId="{61643A94-C196-4E92-BBE8-526506F33576}" type="pres">
      <dgm:prSet presAssocID="{D3813D01-72E8-4CF3-B1E9-D82B69F0D0D7}" presName="BackAccent" presStyleLbl="bgShp" presStyleIdx="1" presStyleCnt="3"/>
      <dgm:spPr>
        <a:solidFill>
          <a:srgbClr val="113F4E"/>
        </a:solidFill>
      </dgm:spPr>
    </dgm:pt>
    <dgm:pt modelId="{AB85CAEF-6EDB-43FB-BFEF-7B15BE11136F}" type="pres">
      <dgm:prSet presAssocID="{D3813D01-72E8-4CF3-B1E9-D82B69F0D0D7}" presName="Accent" presStyleLbl="alignNode1" presStyleIdx="1" presStyleCnt="3"/>
      <dgm:spPr>
        <a:solidFill>
          <a:srgbClr val="55C0AF"/>
        </a:solidFill>
      </dgm:spPr>
    </dgm:pt>
    <dgm:pt modelId="{F3BF1AF7-D52A-44CC-ADC6-D28AFE784264}" type="pres">
      <dgm:prSet presAssocID="{D3813D01-72E8-4CF3-B1E9-D82B69F0D0D7}" presName="Child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45B2424C-B648-438C-9B26-F5BF815E355D}" type="pres">
      <dgm:prSet presAssocID="{D3813D01-72E8-4CF3-B1E9-D82B69F0D0D7}" presName="Parent" presStyleLbl="revTx" presStyleIdx="3" presStyleCnt="6">
        <dgm:presLayoutVars>
          <dgm:chMax val="1"/>
          <dgm:chPref val="1"/>
          <dgm:bulletEnabled val="1"/>
        </dgm:presLayoutVars>
      </dgm:prSet>
      <dgm:spPr/>
    </dgm:pt>
    <dgm:pt modelId="{A5D3CC38-274C-4245-92D1-5EF6FC5B9CC4}" type="pres">
      <dgm:prSet presAssocID="{0FD46F23-5956-46F8-815E-A6E5A3B04E12}" presName="sibTrans" presStyleCnt="0"/>
      <dgm:spPr/>
    </dgm:pt>
    <dgm:pt modelId="{097F7B9A-BF74-498A-877A-82995957DC44}" type="pres">
      <dgm:prSet presAssocID="{64B3874B-5CC1-4165-8427-65B81F7DF2EC}" presName="composite" presStyleCnt="0"/>
      <dgm:spPr/>
    </dgm:pt>
    <dgm:pt modelId="{57DAD362-C0FF-46B1-B7C2-57BC5B688F49}" type="pres">
      <dgm:prSet presAssocID="{64B3874B-5CC1-4165-8427-65B81F7DF2EC}" presName="BackAccent" presStyleLbl="bgShp" presStyleIdx="2" presStyleCnt="3"/>
      <dgm:spPr>
        <a:solidFill>
          <a:srgbClr val="113F4E"/>
        </a:solidFill>
      </dgm:spPr>
    </dgm:pt>
    <dgm:pt modelId="{06936121-457D-4164-891A-3CE6BCE21708}" type="pres">
      <dgm:prSet presAssocID="{64B3874B-5CC1-4165-8427-65B81F7DF2EC}" presName="Accent" presStyleLbl="alignNode1" presStyleIdx="2" presStyleCnt="3"/>
      <dgm:spPr>
        <a:solidFill>
          <a:srgbClr val="55C0AF"/>
        </a:solidFill>
      </dgm:spPr>
    </dgm:pt>
    <dgm:pt modelId="{E36D8297-ACC1-40AB-B1F2-E8A13F14372C}" type="pres">
      <dgm:prSet presAssocID="{64B3874B-5CC1-4165-8427-65B81F7DF2EC}" presName="Child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10F02D7C-F45F-4BCA-AD70-8A41C4356707}" type="pres">
      <dgm:prSet presAssocID="{64B3874B-5CC1-4165-8427-65B81F7DF2EC}" presName="Parent" presStyleLbl="revTx" presStyleIdx="5" presStyleCnt="6">
        <dgm:presLayoutVars>
          <dgm:chMax val="1"/>
          <dgm:chPref val="1"/>
          <dgm:bulletEnabled val="1"/>
        </dgm:presLayoutVars>
      </dgm:prSet>
      <dgm:spPr/>
    </dgm:pt>
  </dgm:ptLst>
  <dgm:cxnLst>
    <dgm:cxn modelId="{ABB33932-52E2-4A98-903B-0EA503CC97C0}" type="presOf" srcId="{74FFDCCE-4602-4168-A154-B9884155563B}" destId="{F3BF1AF7-D52A-44CC-ADC6-D28AFE784264}" srcOrd="0" destOrd="0" presId="urn:microsoft.com/office/officeart/2008/layout/IncreasingCircleProcess"/>
    <dgm:cxn modelId="{F064565B-695C-4DE6-A78A-B3CCF43EAD6A}" srcId="{D9CE1E8C-C781-434E-A89E-A81C9C0698FA}" destId="{0069D0AE-EBB0-41A3-A479-793A3BD89AF9}" srcOrd="0" destOrd="0" parTransId="{0FBABCA1-BC1E-47F9-AB41-ABAE97F30A7E}" sibTransId="{F65BB145-6409-402B-A1BE-F795FFFCD63E}"/>
    <dgm:cxn modelId="{95F67C4B-5DFE-47D7-B50A-02597AEE8FB2}" srcId="{64B3874B-5CC1-4165-8427-65B81F7DF2EC}" destId="{A6C1637B-D16E-4BF2-88C3-EE28AC636284}" srcOrd="0" destOrd="0" parTransId="{DA0D0803-F158-428D-AC9F-CF07EEA13F70}" sibTransId="{5E55A93B-7F21-4B8A-BB2B-0712A8BEC541}"/>
    <dgm:cxn modelId="{DB91196D-E98E-4EF3-A2B4-10EBAA6ACF3B}" srcId="{0069D0AE-EBB0-41A3-A479-793A3BD89AF9}" destId="{E26BCBF9-97CB-4416-B6BB-C16F1F5F4DBD}" srcOrd="0" destOrd="0" parTransId="{7341B407-1CA1-4A08-8193-36A3D3518EC2}" sibTransId="{694D8330-B97B-4DFC-BACD-C1F14FE6AE84}"/>
    <dgm:cxn modelId="{EDCE3C51-24D1-4E63-88E4-B1E75FC4F33A}" type="presOf" srcId="{0069D0AE-EBB0-41A3-A479-793A3BD89AF9}" destId="{0E8AEC43-96C7-44F2-868E-65D71FA492DF}" srcOrd="0" destOrd="0" presId="urn:microsoft.com/office/officeart/2008/layout/IncreasingCircleProcess"/>
    <dgm:cxn modelId="{591B1C7E-AEEE-4404-AD37-B42C37532492}" type="presOf" srcId="{D3813D01-72E8-4CF3-B1E9-D82B69F0D0D7}" destId="{45B2424C-B648-438C-9B26-F5BF815E355D}" srcOrd="0" destOrd="0" presId="urn:microsoft.com/office/officeart/2008/layout/IncreasingCircleProcess"/>
    <dgm:cxn modelId="{0FBBDD8A-13F8-4F03-ABEB-00663CB1F11F}" type="presOf" srcId="{64B3874B-5CC1-4165-8427-65B81F7DF2EC}" destId="{10F02D7C-F45F-4BCA-AD70-8A41C4356707}" srcOrd="0" destOrd="0" presId="urn:microsoft.com/office/officeart/2008/layout/IncreasingCircleProcess"/>
    <dgm:cxn modelId="{8F936492-4F9E-4D37-B1EA-82BE00EDD72A}" type="presOf" srcId="{D9CE1E8C-C781-434E-A89E-A81C9C0698FA}" destId="{CFAFCE89-F5CA-4940-902D-9073118344F0}" srcOrd="0" destOrd="0" presId="urn:microsoft.com/office/officeart/2008/layout/IncreasingCircleProcess"/>
    <dgm:cxn modelId="{0E7A3F94-BEEE-41CA-BAB0-D16CDF94710C}" srcId="{D9CE1E8C-C781-434E-A89E-A81C9C0698FA}" destId="{64B3874B-5CC1-4165-8427-65B81F7DF2EC}" srcOrd="2" destOrd="0" parTransId="{B6473099-1136-4380-B3B6-EDC1DA042FA8}" sibTransId="{C3797C47-A3EA-454E-814B-D211F0FC3968}"/>
    <dgm:cxn modelId="{8695B49E-B3CC-49AB-AD24-71A5C32AA35D}" type="presOf" srcId="{E26BCBF9-97CB-4416-B6BB-C16F1F5F4DBD}" destId="{8A92DB33-2324-49B6-8B5A-C1A18AA3EDCC}" srcOrd="0" destOrd="0" presId="urn:microsoft.com/office/officeart/2008/layout/IncreasingCircleProcess"/>
    <dgm:cxn modelId="{73710DAF-555B-4903-8613-FBE34D84AEC4}" srcId="{D3813D01-72E8-4CF3-B1E9-D82B69F0D0D7}" destId="{74FFDCCE-4602-4168-A154-B9884155563B}" srcOrd="0" destOrd="0" parTransId="{B335C465-3BE1-4B8D-A04E-5CD063552A5C}" sibTransId="{252C91AB-BFE8-479F-899D-289A4D42B309}"/>
    <dgm:cxn modelId="{6B3CB0C4-2496-4E1C-A94E-CCD6D96CB4CB}" srcId="{D9CE1E8C-C781-434E-A89E-A81C9C0698FA}" destId="{D3813D01-72E8-4CF3-B1E9-D82B69F0D0D7}" srcOrd="1" destOrd="0" parTransId="{000CF058-0C46-4084-9E8A-02C858FDDF7E}" sibTransId="{0FD46F23-5956-46F8-815E-A6E5A3B04E12}"/>
    <dgm:cxn modelId="{2354B2FC-BCB4-497F-872B-13AB7D1C0555}" type="presOf" srcId="{A6C1637B-D16E-4BF2-88C3-EE28AC636284}" destId="{E36D8297-ACC1-40AB-B1F2-E8A13F14372C}" srcOrd="0" destOrd="0" presId="urn:microsoft.com/office/officeart/2008/layout/IncreasingCircleProcess"/>
    <dgm:cxn modelId="{A3E430E0-3CF6-43D7-B48D-8797DA2C5E4A}" type="presParOf" srcId="{CFAFCE89-F5CA-4940-902D-9073118344F0}" destId="{DB5305D4-0FDF-4499-BD6E-87CF93775249}" srcOrd="0" destOrd="0" presId="urn:microsoft.com/office/officeart/2008/layout/IncreasingCircleProcess"/>
    <dgm:cxn modelId="{4CAE72D4-3691-4888-98FF-E1E0098E481F}" type="presParOf" srcId="{DB5305D4-0FDF-4499-BD6E-87CF93775249}" destId="{58E3150B-368A-4C24-A893-DE534AC8F8A6}" srcOrd="0" destOrd="0" presId="urn:microsoft.com/office/officeart/2008/layout/IncreasingCircleProcess"/>
    <dgm:cxn modelId="{535AD08A-75B6-4920-80E9-72ECBE39A480}" type="presParOf" srcId="{DB5305D4-0FDF-4499-BD6E-87CF93775249}" destId="{4231C689-B42D-4647-9F21-D870A1E98B78}" srcOrd="1" destOrd="0" presId="urn:microsoft.com/office/officeart/2008/layout/IncreasingCircleProcess"/>
    <dgm:cxn modelId="{8D7EC796-58A7-4EAB-81A5-F894970DD055}" type="presParOf" srcId="{DB5305D4-0FDF-4499-BD6E-87CF93775249}" destId="{8A92DB33-2324-49B6-8B5A-C1A18AA3EDCC}" srcOrd="2" destOrd="0" presId="urn:microsoft.com/office/officeart/2008/layout/IncreasingCircleProcess"/>
    <dgm:cxn modelId="{5E61B6A2-6179-4B6C-BB01-0F493E579014}" type="presParOf" srcId="{DB5305D4-0FDF-4499-BD6E-87CF93775249}" destId="{0E8AEC43-96C7-44F2-868E-65D71FA492DF}" srcOrd="3" destOrd="0" presId="urn:microsoft.com/office/officeart/2008/layout/IncreasingCircleProcess"/>
    <dgm:cxn modelId="{B88E461B-4328-4A3E-8B76-30C6AF2B9A99}" type="presParOf" srcId="{CFAFCE89-F5CA-4940-902D-9073118344F0}" destId="{3E533490-D852-4989-81E5-D6953F15BD77}" srcOrd="1" destOrd="0" presId="urn:microsoft.com/office/officeart/2008/layout/IncreasingCircleProcess"/>
    <dgm:cxn modelId="{223C3DF7-5854-4698-8B08-D8AAA8DE5B8A}" type="presParOf" srcId="{CFAFCE89-F5CA-4940-902D-9073118344F0}" destId="{C3C880AD-13B4-4B4E-9556-280743CEF8B5}" srcOrd="2" destOrd="0" presId="urn:microsoft.com/office/officeart/2008/layout/IncreasingCircleProcess"/>
    <dgm:cxn modelId="{DF6E51E9-D01D-42BB-AB15-DB65108A8B5F}" type="presParOf" srcId="{C3C880AD-13B4-4B4E-9556-280743CEF8B5}" destId="{61643A94-C196-4E92-BBE8-526506F33576}" srcOrd="0" destOrd="0" presId="urn:microsoft.com/office/officeart/2008/layout/IncreasingCircleProcess"/>
    <dgm:cxn modelId="{2B74B53C-0B60-4DC8-9D36-3ACCA441D749}" type="presParOf" srcId="{C3C880AD-13B4-4B4E-9556-280743CEF8B5}" destId="{AB85CAEF-6EDB-43FB-BFEF-7B15BE11136F}" srcOrd="1" destOrd="0" presId="urn:microsoft.com/office/officeart/2008/layout/IncreasingCircleProcess"/>
    <dgm:cxn modelId="{281C3C0A-2EDD-4B4D-AAAD-B1B925C1CDE5}" type="presParOf" srcId="{C3C880AD-13B4-4B4E-9556-280743CEF8B5}" destId="{F3BF1AF7-D52A-44CC-ADC6-D28AFE784264}" srcOrd="2" destOrd="0" presId="urn:microsoft.com/office/officeart/2008/layout/IncreasingCircleProcess"/>
    <dgm:cxn modelId="{4C6296E3-8BBC-4C88-BF9A-89C560B78D6C}" type="presParOf" srcId="{C3C880AD-13B4-4B4E-9556-280743CEF8B5}" destId="{45B2424C-B648-438C-9B26-F5BF815E355D}" srcOrd="3" destOrd="0" presId="urn:microsoft.com/office/officeart/2008/layout/IncreasingCircleProcess"/>
    <dgm:cxn modelId="{4D47992E-A1F8-40BE-80FC-88EC591AD92A}" type="presParOf" srcId="{CFAFCE89-F5CA-4940-902D-9073118344F0}" destId="{A5D3CC38-274C-4245-92D1-5EF6FC5B9CC4}" srcOrd="3" destOrd="0" presId="urn:microsoft.com/office/officeart/2008/layout/IncreasingCircleProcess"/>
    <dgm:cxn modelId="{1211128F-9475-434A-8E37-8407D82FE487}" type="presParOf" srcId="{CFAFCE89-F5CA-4940-902D-9073118344F0}" destId="{097F7B9A-BF74-498A-877A-82995957DC44}" srcOrd="4" destOrd="0" presId="urn:microsoft.com/office/officeart/2008/layout/IncreasingCircleProcess"/>
    <dgm:cxn modelId="{6C9D4AEF-D853-483B-9AC2-A755929D0937}" type="presParOf" srcId="{097F7B9A-BF74-498A-877A-82995957DC44}" destId="{57DAD362-C0FF-46B1-B7C2-57BC5B688F49}" srcOrd="0" destOrd="0" presId="urn:microsoft.com/office/officeart/2008/layout/IncreasingCircleProcess"/>
    <dgm:cxn modelId="{B6CA6036-32BD-4F5F-BC77-8A6CBF882558}" type="presParOf" srcId="{097F7B9A-BF74-498A-877A-82995957DC44}" destId="{06936121-457D-4164-891A-3CE6BCE21708}" srcOrd="1" destOrd="0" presId="urn:microsoft.com/office/officeart/2008/layout/IncreasingCircleProcess"/>
    <dgm:cxn modelId="{AB3AAB0E-0ECC-4160-B7DB-B361DBAD2111}" type="presParOf" srcId="{097F7B9A-BF74-498A-877A-82995957DC44}" destId="{E36D8297-ACC1-40AB-B1F2-E8A13F14372C}" srcOrd="2" destOrd="0" presId="urn:microsoft.com/office/officeart/2008/layout/IncreasingCircleProcess"/>
    <dgm:cxn modelId="{F4B1DBC0-3133-4372-A58F-340DF84B78C4}" type="presParOf" srcId="{097F7B9A-BF74-498A-877A-82995957DC44}" destId="{10F02D7C-F45F-4BCA-AD70-8A41C4356707}" srcOrd="3" destOrd="0" presId="urn:microsoft.com/office/officeart/2008/layout/IncreasingCircleProces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3FBB10-13AD-4FD8-B823-4406E61B9EA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9AFF785F-691C-4D2F-A93B-9400987B8FB3}">
      <dgm:prSet phldrT="[文本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CN" altLang="en-US" b="1" dirty="0"/>
            <a:t>病人准备</a:t>
          </a:r>
        </a:p>
      </dgm:t>
    </dgm:pt>
    <dgm:pt modelId="{C1F36F89-78A6-452E-BBEB-0DA450ABC608}" type="parTrans" cxnId="{119FC6EA-51E7-4000-BCC7-191237195C7D}">
      <dgm:prSet/>
      <dgm:spPr/>
      <dgm:t>
        <a:bodyPr/>
        <a:lstStyle/>
        <a:p>
          <a:endParaRPr lang="zh-CN" altLang="en-US" b="1"/>
        </a:p>
      </dgm:t>
    </dgm:pt>
    <dgm:pt modelId="{4D87F339-B138-4148-905B-5C023CE28845}" type="sibTrans" cxnId="{119FC6EA-51E7-4000-BCC7-191237195C7D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zh-CN" altLang="en-US" b="1"/>
        </a:p>
      </dgm:t>
    </dgm:pt>
    <dgm:pt modelId="{8C312E93-712A-4DB8-8A93-FF24E9591139}">
      <dgm:prSet phldrT="[文本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CN" altLang="en-US" b="1" dirty="0"/>
            <a:t>漱口</a:t>
          </a:r>
        </a:p>
      </dgm:t>
    </dgm:pt>
    <dgm:pt modelId="{695BCF93-CBDF-4BB9-A84D-80789D464747}" type="parTrans" cxnId="{10436FEB-4AD2-4C31-B43E-5774F8312587}">
      <dgm:prSet/>
      <dgm:spPr/>
      <dgm:t>
        <a:bodyPr/>
        <a:lstStyle/>
        <a:p>
          <a:endParaRPr lang="zh-CN" altLang="en-US" b="1"/>
        </a:p>
      </dgm:t>
    </dgm:pt>
    <dgm:pt modelId="{E36A7583-7D73-4521-9BDB-47A0099A2D24}" type="sibTrans" cxnId="{10436FEB-4AD2-4C31-B43E-5774F8312587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zh-CN" altLang="en-US" b="1"/>
        </a:p>
      </dgm:t>
    </dgm:pt>
    <dgm:pt modelId="{2FAD6EA4-077B-4A5E-A67E-EC6A4F783B28}">
      <dgm:prSet phldrT="[文本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CN" altLang="en-US" b="1" dirty="0"/>
            <a:t>涂药整理</a:t>
          </a:r>
        </a:p>
      </dgm:t>
    </dgm:pt>
    <dgm:pt modelId="{7748D864-6DF5-4BA3-A761-4368539D266A}" type="parTrans" cxnId="{69802251-7737-424A-BE4A-CCFCF4BC5878}">
      <dgm:prSet/>
      <dgm:spPr/>
      <dgm:t>
        <a:bodyPr/>
        <a:lstStyle/>
        <a:p>
          <a:endParaRPr lang="zh-CN" altLang="en-US" b="1"/>
        </a:p>
      </dgm:t>
    </dgm:pt>
    <dgm:pt modelId="{02C7CA04-48BD-474C-AD0A-D1A8C0EDCB7E}" type="sibTrans" cxnId="{69802251-7737-424A-BE4A-CCFCF4BC5878}">
      <dgm:prSet/>
      <dgm:spPr/>
      <dgm:t>
        <a:bodyPr/>
        <a:lstStyle/>
        <a:p>
          <a:endParaRPr lang="zh-CN" altLang="en-US" b="1"/>
        </a:p>
      </dgm:t>
    </dgm:pt>
    <dgm:pt modelId="{887F7588-8934-44AE-B21A-33A9781A64B5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CN" altLang="en-US" b="1" dirty="0"/>
            <a:t>口腔评估</a:t>
          </a:r>
        </a:p>
      </dgm:t>
    </dgm:pt>
    <dgm:pt modelId="{966826FF-3D7B-4C60-B1C8-13AF9611D761}" type="parTrans" cxnId="{D7668E2B-BDA0-46FF-99A2-1109CFDD2EB4}">
      <dgm:prSet/>
      <dgm:spPr/>
      <dgm:t>
        <a:bodyPr/>
        <a:lstStyle/>
        <a:p>
          <a:endParaRPr lang="zh-CN" altLang="en-US" b="1"/>
        </a:p>
      </dgm:t>
    </dgm:pt>
    <dgm:pt modelId="{EA56B195-D353-46D5-BC0D-E4D9FCC33C6C}" type="sibTrans" cxnId="{D7668E2B-BDA0-46FF-99A2-1109CFDD2EB4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zh-CN" altLang="en-US" b="1"/>
        </a:p>
      </dgm:t>
    </dgm:pt>
    <dgm:pt modelId="{D80D7738-0A66-4340-B5DE-82513C82F1DA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CN" altLang="en-US" b="1" dirty="0"/>
            <a:t>漱口</a:t>
          </a:r>
        </a:p>
      </dgm:t>
    </dgm:pt>
    <dgm:pt modelId="{5F4205A4-3BC1-4264-9D11-DA6370162C41}" type="parTrans" cxnId="{7E78FD81-693A-454C-92B4-1F561E4BB208}">
      <dgm:prSet/>
      <dgm:spPr/>
      <dgm:t>
        <a:bodyPr/>
        <a:lstStyle/>
        <a:p>
          <a:endParaRPr lang="zh-CN" altLang="en-US" b="1"/>
        </a:p>
      </dgm:t>
    </dgm:pt>
    <dgm:pt modelId="{C84D5179-C2B0-42D8-B7AD-B8A4372A016A}" type="sibTrans" cxnId="{7E78FD81-693A-454C-92B4-1F561E4BB208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zh-CN" altLang="en-US" b="1"/>
        </a:p>
      </dgm:t>
    </dgm:pt>
    <dgm:pt modelId="{C2511B01-027B-4CDC-B4BC-42BA8A813A3D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CN" altLang="en-US" b="1" dirty="0"/>
            <a:t>擦洗口腔</a:t>
          </a:r>
        </a:p>
      </dgm:t>
    </dgm:pt>
    <dgm:pt modelId="{BB55B793-A495-486A-8B4D-24A4EF626AF5}" type="parTrans" cxnId="{B261F7D4-E2EE-4659-AFE8-302F422D1330}">
      <dgm:prSet/>
      <dgm:spPr/>
      <dgm:t>
        <a:bodyPr/>
        <a:lstStyle/>
        <a:p>
          <a:endParaRPr lang="zh-CN" altLang="en-US" b="1"/>
        </a:p>
      </dgm:t>
    </dgm:pt>
    <dgm:pt modelId="{2BEF5EA3-EC3B-4171-A874-648055A38BDE}" type="sibTrans" cxnId="{B261F7D4-E2EE-4659-AFE8-302F422D1330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zh-CN" altLang="en-US" b="1"/>
        </a:p>
      </dgm:t>
    </dgm:pt>
    <dgm:pt modelId="{85B5CDB6-B8FD-42C7-B8A1-D7C665028CF5}" type="pres">
      <dgm:prSet presAssocID="{203FBB10-13AD-4FD8-B823-4406E61B9EAC}" presName="Name0" presStyleCnt="0">
        <dgm:presLayoutVars>
          <dgm:dir/>
          <dgm:resizeHandles val="exact"/>
        </dgm:presLayoutVars>
      </dgm:prSet>
      <dgm:spPr/>
    </dgm:pt>
    <dgm:pt modelId="{E9440BA2-BEC5-4A1B-8566-0F7C606A94AF}" type="pres">
      <dgm:prSet presAssocID="{9AFF785F-691C-4D2F-A93B-9400987B8FB3}" presName="node" presStyleLbl="node1" presStyleIdx="0" presStyleCnt="6" custScaleY="72682">
        <dgm:presLayoutVars>
          <dgm:bulletEnabled val="1"/>
        </dgm:presLayoutVars>
      </dgm:prSet>
      <dgm:spPr/>
    </dgm:pt>
    <dgm:pt modelId="{BD1D1D75-6B7C-4815-889A-2C767F848C9A}" type="pres">
      <dgm:prSet presAssocID="{4D87F339-B138-4148-905B-5C023CE28845}" presName="sibTrans" presStyleLbl="sibTrans2D1" presStyleIdx="0" presStyleCnt="5"/>
      <dgm:spPr/>
    </dgm:pt>
    <dgm:pt modelId="{AD88C766-0583-4865-A691-D678BFE00AD3}" type="pres">
      <dgm:prSet presAssocID="{4D87F339-B138-4148-905B-5C023CE28845}" presName="connectorText" presStyleLbl="sibTrans2D1" presStyleIdx="0" presStyleCnt="5"/>
      <dgm:spPr/>
    </dgm:pt>
    <dgm:pt modelId="{8BE14BB9-B832-4D5C-BEE9-F40E51D5A877}" type="pres">
      <dgm:prSet presAssocID="{887F7588-8934-44AE-B21A-33A9781A64B5}" presName="node" presStyleLbl="node1" presStyleIdx="1" presStyleCnt="6" custScaleY="76522">
        <dgm:presLayoutVars>
          <dgm:bulletEnabled val="1"/>
        </dgm:presLayoutVars>
      </dgm:prSet>
      <dgm:spPr/>
    </dgm:pt>
    <dgm:pt modelId="{37D72A98-8B16-4C62-BA26-19FD5B465FFB}" type="pres">
      <dgm:prSet presAssocID="{EA56B195-D353-46D5-BC0D-E4D9FCC33C6C}" presName="sibTrans" presStyleLbl="sibTrans2D1" presStyleIdx="1" presStyleCnt="5"/>
      <dgm:spPr/>
    </dgm:pt>
    <dgm:pt modelId="{6F9DB1BE-ACA9-460A-BAC4-F05681679703}" type="pres">
      <dgm:prSet presAssocID="{EA56B195-D353-46D5-BC0D-E4D9FCC33C6C}" presName="connectorText" presStyleLbl="sibTrans2D1" presStyleIdx="1" presStyleCnt="5"/>
      <dgm:spPr/>
    </dgm:pt>
    <dgm:pt modelId="{223A24ED-01B2-4FDF-91DF-0F9B4299596D}" type="pres">
      <dgm:prSet presAssocID="{D80D7738-0A66-4340-B5DE-82513C82F1DA}" presName="node" presStyleLbl="node1" presStyleIdx="2" presStyleCnt="6" custScaleX="70062" custScaleY="76522">
        <dgm:presLayoutVars>
          <dgm:bulletEnabled val="1"/>
        </dgm:presLayoutVars>
      </dgm:prSet>
      <dgm:spPr/>
    </dgm:pt>
    <dgm:pt modelId="{006F5FF2-EF7A-4A6C-B378-B1E1894C9BCA}" type="pres">
      <dgm:prSet presAssocID="{C84D5179-C2B0-42D8-B7AD-B8A4372A016A}" presName="sibTrans" presStyleLbl="sibTrans2D1" presStyleIdx="2" presStyleCnt="5"/>
      <dgm:spPr/>
    </dgm:pt>
    <dgm:pt modelId="{A055C68A-2359-4831-BC55-C7E2434FA15A}" type="pres">
      <dgm:prSet presAssocID="{C84D5179-C2B0-42D8-B7AD-B8A4372A016A}" presName="connectorText" presStyleLbl="sibTrans2D1" presStyleIdx="2" presStyleCnt="5"/>
      <dgm:spPr/>
    </dgm:pt>
    <dgm:pt modelId="{F2C244E1-D546-480B-83C6-16AF602D5B88}" type="pres">
      <dgm:prSet presAssocID="{C2511B01-027B-4CDC-B4BC-42BA8A813A3D}" presName="node" presStyleLbl="node1" presStyleIdx="3" presStyleCnt="6" custScaleY="68841">
        <dgm:presLayoutVars>
          <dgm:bulletEnabled val="1"/>
        </dgm:presLayoutVars>
      </dgm:prSet>
      <dgm:spPr/>
    </dgm:pt>
    <dgm:pt modelId="{51EA71CD-FFDC-453C-B4DF-DE0B968750E2}" type="pres">
      <dgm:prSet presAssocID="{2BEF5EA3-EC3B-4171-A874-648055A38BDE}" presName="sibTrans" presStyleLbl="sibTrans2D1" presStyleIdx="3" presStyleCnt="5"/>
      <dgm:spPr/>
    </dgm:pt>
    <dgm:pt modelId="{283F414B-0E0B-48C5-B043-D16D61F47611}" type="pres">
      <dgm:prSet presAssocID="{2BEF5EA3-EC3B-4171-A874-648055A38BDE}" presName="connectorText" presStyleLbl="sibTrans2D1" presStyleIdx="3" presStyleCnt="5"/>
      <dgm:spPr/>
    </dgm:pt>
    <dgm:pt modelId="{BFDA4B19-02CA-43CB-90E6-3A3135DC250C}" type="pres">
      <dgm:prSet presAssocID="{8C312E93-712A-4DB8-8A93-FF24E9591139}" presName="node" presStyleLbl="node1" presStyleIdx="4" presStyleCnt="6" custScaleX="60565" custScaleY="61160">
        <dgm:presLayoutVars>
          <dgm:bulletEnabled val="1"/>
        </dgm:presLayoutVars>
      </dgm:prSet>
      <dgm:spPr/>
    </dgm:pt>
    <dgm:pt modelId="{C7E4807B-2D84-4007-AF59-266B89D532BD}" type="pres">
      <dgm:prSet presAssocID="{E36A7583-7D73-4521-9BDB-47A0099A2D24}" presName="sibTrans" presStyleLbl="sibTrans2D1" presStyleIdx="4" presStyleCnt="5"/>
      <dgm:spPr/>
    </dgm:pt>
    <dgm:pt modelId="{FA014043-0C09-4A5F-9AEF-D32CCFE5B036}" type="pres">
      <dgm:prSet presAssocID="{E36A7583-7D73-4521-9BDB-47A0099A2D24}" presName="connectorText" presStyleLbl="sibTrans2D1" presStyleIdx="4" presStyleCnt="5"/>
      <dgm:spPr/>
    </dgm:pt>
    <dgm:pt modelId="{7A9438EC-D80B-45EA-87D4-DECA21B0D4EE}" type="pres">
      <dgm:prSet presAssocID="{2FAD6EA4-077B-4A5E-A67E-EC6A4F783B28}" presName="node" presStyleLbl="node1" presStyleIdx="5" presStyleCnt="6" custScaleY="72681">
        <dgm:presLayoutVars>
          <dgm:bulletEnabled val="1"/>
        </dgm:presLayoutVars>
      </dgm:prSet>
      <dgm:spPr/>
    </dgm:pt>
  </dgm:ptLst>
  <dgm:cxnLst>
    <dgm:cxn modelId="{C815BA25-1444-4FAF-A026-27901A2A7242}" type="presOf" srcId="{4D87F339-B138-4148-905B-5C023CE28845}" destId="{AD88C766-0583-4865-A691-D678BFE00AD3}" srcOrd="1" destOrd="0" presId="urn:microsoft.com/office/officeart/2005/8/layout/process1"/>
    <dgm:cxn modelId="{BA756926-1A36-424B-9D1F-F75C508E6EDA}" type="presOf" srcId="{4D87F339-B138-4148-905B-5C023CE28845}" destId="{BD1D1D75-6B7C-4815-889A-2C767F848C9A}" srcOrd="0" destOrd="0" presId="urn:microsoft.com/office/officeart/2005/8/layout/process1"/>
    <dgm:cxn modelId="{D7668E2B-BDA0-46FF-99A2-1109CFDD2EB4}" srcId="{203FBB10-13AD-4FD8-B823-4406E61B9EAC}" destId="{887F7588-8934-44AE-B21A-33A9781A64B5}" srcOrd="1" destOrd="0" parTransId="{966826FF-3D7B-4C60-B1C8-13AF9611D761}" sibTransId="{EA56B195-D353-46D5-BC0D-E4D9FCC33C6C}"/>
    <dgm:cxn modelId="{27FFE12D-93AC-4918-A62B-50F1186EC74A}" type="presOf" srcId="{C84D5179-C2B0-42D8-B7AD-B8A4372A016A}" destId="{A055C68A-2359-4831-BC55-C7E2434FA15A}" srcOrd="1" destOrd="0" presId="urn:microsoft.com/office/officeart/2005/8/layout/process1"/>
    <dgm:cxn modelId="{E98E8530-EDF7-454A-96E6-658ADE67C6FA}" type="presOf" srcId="{E36A7583-7D73-4521-9BDB-47A0099A2D24}" destId="{FA014043-0C09-4A5F-9AEF-D32CCFE5B036}" srcOrd="1" destOrd="0" presId="urn:microsoft.com/office/officeart/2005/8/layout/process1"/>
    <dgm:cxn modelId="{5045E230-4A38-47A4-BFF2-643B83A51049}" type="presOf" srcId="{D80D7738-0A66-4340-B5DE-82513C82F1DA}" destId="{223A24ED-01B2-4FDF-91DF-0F9B4299596D}" srcOrd="0" destOrd="0" presId="urn:microsoft.com/office/officeart/2005/8/layout/process1"/>
    <dgm:cxn modelId="{5F2BE340-0A36-470A-8B21-74C1BDEF9A50}" type="presOf" srcId="{EA56B195-D353-46D5-BC0D-E4D9FCC33C6C}" destId="{6F9DB1BE-ACA9-460A-BAC4-F05681679703}" srcOrd="1" destOrd="0" presId="urn:microsoft.com/office/officeart/2005/8/layout/process1"/>
    <dgm:cxn modelId="{24428E6B-55FD-44FA-AF40-F20258A96878}" type="presOf" srcId="{887F7588-8934-44AE-B21A-33A9781A64B5}" destId="{8BE14BB9-B832-4D5C-BEE9-F40E51D5A877}" srcOrd="0" destOrd="0" presId="urn:microsoft.com/office/officeart/2005/8/layout/process1"/>
    <dgm:cxn modelId="{6B5CC26B-1008-4110-ABA7-78ECF70AF5A3}" type="presOf" srcId="{C2511B01-027B-4CDC-B4BC-42BA8A813A3D}" destId="{F2C244E1-D546-480B-83C6-16AF602D5B88}" srcOrd="0" destOrd="0" presId="urn:microsoft.com/office/officeart/2005/8/layout/process1"/>
    <dgm:cxn modelId="{083ADF6B-38F2-4F0A-955B-4838A7EA5DB4}" type="presOf" srcId="{C84D5179-C2B0-42D8-B7AD-B8A4372A016A}" destId="{006F5FF2-EF7A-4A6C-B378-B1E1894C9BCA}" srcOrd="0" destOrd="0" presId="urn:microsoft.com/office/officeart/2005/8/layout/process1"/>
    <dgm:cxn modelId="{69802251-7737-424A-BE4A-CCFCF4BC5878}" srcId="{203FBB10-13AD-4FD8-B823-4406E61B9EAC}" destId="{2FAD6EA4-077B-4A5E-A67E-EC6A4F783B28}" srcOrd="5" destOrd="0" parTransId="{7748D864-6DF5-4BA3-A761-4368539D266A}" sibTransId="{02C7CA04-48BD-474C-AD0A-D1A8C0EDCB7E}"/>
    <dgm:cxn modelId="{7E78FD81-693A-454C-92B4-1F561E4BB208}" srcId="{203FBB10-13AD-4FD8-B823-4406E61B9EAC}" destId="{D80D7738-0A66-4340-B5DE-82513C82F1DA}" srcOrd="2" destOrd="0" parTransId="{5F4205A4-3BC1-4264-9D11-DA6370162C41}" sibTransId="{C84D5179-C2B0-42D8-B7AD-B8A4372A016A}"/>
    <dgm:cxn modelId="{CE63009A-EA44-4298-8E6F-D248F5278695}" type="presOf" srcId="{E36A7583-7D73-4521-9BDB-47A0099A2D24}" destId="{C7E4807B-2D84-4007-AF59-266B89D532BD}" srcOrd="0" destOrd="0" presId="urn:microsoft.com/office/officeart/2005/8/layout/process1"/>
    <dgm:cxn modelId="{4F40B1A5-D5AC-47B5-B000-E58450BEA195}" type="presOf" srcId="{EA56B195-D353-46D5-BC0D-E4D9FCC33C6C}" destId="{37D72A98-8B16-4C62-BA26-19FD5B465FFB}" srcOrd="0" destOrd="0" presId="urn:microsoft.com/office/officeart/2005/8/layout/process1"/>
    <dgm:cxn modelId="{4BF24BCC-9162-4EA5-B67D-777755BBF21A}" type="presOf" srcId="{203FBB10-13AD-4FD8-B823-4406E61B9EAC}" destId="{85B5CDB6-B8FD-42C7-B8A1-D7C665028CF5}" srcOrd="0" destOrd="0" presId="urn:microsoft.com/office/officeart/2005/8/layout/process1"/>
    <dgm:cxn modelId="{5BE6DED2-ED93-4566-9AD1-6ACD02BE9284}" type="presOf" srcId="{9AFF785F-691C-4D2F-A93B-9400987B8FB3}" destId="{E9440BA2-BEC5-4A1B-8566-0F7C606A94AF}" srcOrd="0" destOrd="0" presId="urn:microsoft.com/office/officeart/2005/8/layout/process1"/>
    <dgm:cxn modelId="{B9627ED4-8107-4F0F-86E1-9E725319D5D5}" type="presOf" srcId="{2BEF5EA3-EC3B-4171-A874-648055A38BDE}" destId="{51EA71CD-FFDC-453C-B4DF-DE0B968750E2}" srcOrd="0" destOrd="0" presId="urn:microsoft.com/office/officeart/2005/8/layout/process1"/>
    <dgm:cxn modelId="{516FD1D4-A1E7-48B6-9B62-F2CAA0B6EE06}" type="presOf" srcId="{2FAD6EA4-077B-4A5E-A67E-EC6A4F783B28}" destId="{7A9438EC-D80B-45EA-87D4-DECA21B0D4EE}" srcOrd="0" destOrd="0" presId="urn:microsoft.com/office/officeart/2005/8/layout/process1"/>
    <dgm:cxn modelId="{B261F7D4-E2EE-4659-AFE8-302F422D1330}" srcId="{203FBB10-13AD-4FD8-B823-4406E61B9EAC}" destId="{C2511B01-027B-4CDC-B4BC-42BA8A813A3D}" srcOrd="3" destOrd="0" parTransId="{BB55B793-A495-486A-8B4D-24A4EF626AF5}" sibTransId="{2BEF5EA3-EC3B-4171-A874-648055A38BDE}"/>
    <dgm:cxn modelId="{7C541CDC-BC77-4047-B6F6-E178EBEA5B2F}" type="presOf" srcId="{2BEF5EA3-EC3B-4171-A874-648055A38BDE}" destId="{283F414B-0E0B-48C5-B043-D16D61F47611}" srcOrd="1" destOrd="0" presId="urn:microsoft.com/office/officeart/2005/8/layout/process1"/>
    <dgm:cxn modelId="{119FC6EA-51E7-4000-BCC7-191237195C7D}" srcId="{203FBB10-13AD-4FD8-B823-4406E61B9EAC}" destId="{9AFF785F-691C-4D2F-A93B-9400987B8FB3}" srcOrd="0" destOrd="0" parTransId="{C1F36F89-78A6-452E-BBEB-0DA450ABC608}" sibTransId="{4D87F339-B138-4148-905B-5C023CE28845}"/>
    <dgm:cxn modelId="{10436FEB-4AD2-4C31-B43E-5774F8312587}" srcId="{203FBB10-13AD-4FD8-B823-4406E61B9EAC}" destId="{8C312E93-712A-4DB8-8A93-FF24E9591139}" srcOrd="4" destOrd="0" parTransId="{695BCF93-CBDF-4BB9-A84D-80789D464747}" sibTransId="{E36A7583-7D73-4521-9BDB-47A0099A2D24}"/>
    <dgm:cxn modelId="{F0A98FED-FCEB-4D60-9552-B2D892D0FABF}" type="presOf" srcId="{8C312E93-712A-4DB8-8A93-FF24E9591139}" destId="{BFDA4B19-02CA-43CB-90E6-3A3135DC250C}" srcOrd="0" destOrd="0" presId="urn:microsoft.com/office/officeart/2005/8/layout/process1"/>
    <dgm:cxn modelId="{64DE2970-4051-40A3-B9CA-500768856599}" type="presParOf" srcId="{85B5CDB6-B8FD-42C7-B8A1-D7C665028CF5}" destId="{E9440BA2-BEC5-4A1B-8566-0F7C606A94AF}" srcOrd="0" destOrd="0" presId="urn:microsoft.com/office/officeart/2005/8/layout/process1"/>
    <dgm:cxn modelId="{03244468-C39E-4DAE-9737-C852D7099936}" type="presParOf" srcId="{85B5CDB6-B8FD-42C7-B8A1-D7C665028CF5}" destId="{BD1D1D75-6B7C-4815-889A-2C767F848C9A}" srcOrd="1" destOrd="0" presId="urn:microsoft.com/office/officeart/2005/8/layout/process1"/>
    <dgm:cxn modelId="{76C96F64-1EBA-4E15-A202-6E09ECD7959A}" type="presParOf" srcId="{BD1D1D75-6B7C-4815-889A-2C767F848C9A}" destId="{AD88C766-0583-4865-A691-D678BFE00AD3}" srcOrd="0" destOrd="0" presId="urn:microsoft.com/office/officeart/2005/8/layout/process1"/>
    <dgm:cxn modelId="{7EF297D6-E0DB-4236-9F23-ECE3D4C7440F}" type="presParOf" srcId="{85B5CDB6-B8FD-42C7-B8A1-D7C665028CF5}" destId="{8BE14BB9-B832-4D5C-BEE9-F40E51D5A877}" srcOrd="2" destOrd="0" presId="urn:microsoft.com/office/officeart/2005/8/layout/process1"/>
    <dgm:cxn modelId="{6697ABB9-043C-43DE-8BA8-6B0DF66F70FA}" type="presParOf" srcId="{85B5CDB6-B8FD-42C7-B8A1-D7C665028CF5}" destId="{37D72A98-8B16-4C62-BA26-19FD5B465FFB}" srcOrd="3" destOrd="0" presId="urn:microsoft.com/office/officeart/2005/8/layout/process1"/>
    <dgm:cxn modelId="{5B3FB07B-5E51-42D2-A8CA-CCF6657251A8}" type="presParOf" srcId="{37D72A98-8B16-4C62-BA26-19FD5B465FFB}" destId="{6F9DB1BE-ACA9-460A-BAC4-F05681679703}" srcOrd="0" destOrd="0" presId="urn:microsoft.com/office/officeart/2005/8/layout/process1"/>
    <dgm:cxn modelId="{6F02AD28-A868-4A9E-8C41-0B2EDC2F4B10}" type="presParOf" srcId="{85B5CDB6-B8FD-42C7-B8A1-D7C665028CF5}" destId="{223A24ED-01B2-4FDF-91DF-0F9B4299596D}" srcOrd="4" destOrd="0" presId="urn:microsoft.com/office/officeart/2005/8/layout/process1"/>
    <dgm:cxn modelId="{F98A8B15-9C2B-4FA2-8F9A-BE68E2D0D915}" type="presParOf" srcId="{85B5CDB6-B8FD-42C7-B8A1-D7C665028CF5}" destId="{006F5FF2-EF7A-4A6C-B378-B1E1894C9BCA}" srcOrd="5" destOrd="0" presId="urn:microsoft.com/office/officeart/2005/8/layout/process1"/>
    <dgm:cxn modelId="{DA2B4E86-F797-42BE-B4A6-D56605D060FF}" type="presParOf" srcId="{006F5FF2-EF7A-4A6C-B378-B1E1894C9BCA}" destId="{A055C68A-2359-4831-BC55-C7E2434FA15A}" srcOrd="0" destOrd="0" presId="urn:microsoft.com/office/officeart/2005/8/layout/process1"/>
    <dgm:cxn modelId="{C025F6A7-5CB8-402A-B0A4-349FC3F13316}" type="presParOf" srcId="{85B5CDB6-B8FD-42C7-B8A1-D7C665028CF5}" destId="{F2C244E1-D546-480B-83C6-16AF602D5B88}" srcOrd="6" destOrd="0" presId="urn:microsoft.com/office/officeart/2005/8/layout/process1"/>
    <dgm:cxn modelId="{59CE2A25-2AF7-4328-9548-8CA2E83F0D01}" type="presParOf" srcId="{85B5CDB6-B8FD-42C7-B8A1-D7C665028CF5}" destId="{51EA71CD-FFDC-453C-B4DF-DE0B968750E2}" srcOrd="7" destOrd="0" presId="urn:microsoft.com/office/officeart/2005/8/layout/process1"/>
    <dgm:cxn modelId="{AFBE8BEC-2B17-467A-8921-483F5EDDAC6D}" type="presParOf" srcId="{51EA71CD-FFDC-453C-B4DF-DE0B968750E2}" destId="{283F414B-0E0B-48C5-B043-D16D61F47611}" srcOrd="0" destOrd="0" presId="urn:microsoft.com/office/officeart/2005/8/layout/process1"/>
    <dgm:cxn modelId="{5396C2D4-059F-4260-9AD7-03355F053D43}" type="presParOf" srcId="{85B5CDB6-B8FD-42C7-B8A1-D7C665028CF5}" destId="{BFDA4B19-02CA-43CB-90E6-3A3135DC250C}" srcOrd="8" destOrd="0" presId="urn:microsoft.com/office/officeart/2005/8/layout/process1"/>
    <dgm:cxn modelId="{24742BAF-F4C1-4EA0-A517-1B9A91AC79E5}" type="presParOf" srcId="{85B5CDB6-B8FD-42C7-B8A1-D7C665028CF5}" destId="{C7E4807B-2D84-4007-AF59-266B89D532BD}" srcOrd="9" destOrd="0" presId="urn:microsoft.com/office/officeart/2005/8/layout/process1"/>
    <dgm:cxn modelId="{F9D38695-8E42-4F39-844C-B148111F818D}" type="presParOf" srcId="{C7E4807B-2D84-4007-AF59-266B89D532BD}" destId="{FA014043-0C09-4A5F-9AEF-D32CCFE5B036}" srcOrd="0" destOrd="0" presId="urn:microsoft.com/office/officeart/2005/8/layout/process1"/>
    <dgm:cxn modelId="{208AF356-C496-4DB0-B459-2528D29ED2BD}" type="presParOf" srcId="{85B5CDB6-B8FD-42C7-B8A1-D7C665028CF5}" destId="{7A9438EC-D80B-45EA-87D4-DECA21B0D4EE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3FBB10-13AD-4FD8-B823-4406E61B9EA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9AFF785F-691C-4D2F-A93B-9400987B8FB3}">
      <dgm:prSet phldrT="[文本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CN" altLang="en-US" b="1" dirty="0"/>
            <a:t>病人准备</a:t>
          </a:r>
        </a:p>
      </dgm:t>
    </dgm:pt>
    <dgm:pt modelId="{C1F36F89-78A6-452E-BBEB-0DA450ABC608}" type="parTrans" cxnId="{119FC6EA-51E7-4000-BCC7-191237195C7D}">
      <dgm:prSet/>
      <dgm:spPr/>
      <dgm:t>
        <a:bodyPr/>
        <a:lstStyle/>
        <a:p>
          <a:endParaRPr lang="zh-CN" altLang="en-US" b="1"/>
        </a:p>
      </dgm:t>
    </dgm:pt>
    <dgm:pt modelId="{4D87F339-B138-4148-905B-5C023CE28845}" type="sibTrans" cxnId="{119FC6EA-51E7-4000-BCC7-191237195C7D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zh-CN" altLang="en-US" b="1"/>
        </a:p>
      </dgm:t>
    </dgm:pt>
    <dgm:pt modelId="{8C312E93-712A-4DB8-8A93-FF24E9591139}">
      <dgm:prSet phldrT="[文本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CN" altLang="en-US" b="1" dirty="0"/>
            <a:t>漱口</a:t>
          </a:r>
        </a:p>
      </dgm:t>
    </dgm:pt>
    <dgm:pt modelId="{695BCF93-CBDF-4BB9-A84D-80789D464747}" type="parTrans" cxnId="{10436FEB-4AD2-4C31-B43E-5774F8312587}">
      <dgm:prSet/>
      <dgm:spPr/>
      <dgm:t>
        <a:bodyPr/>
        <a:lstStyle/>
        <a:p>
          <a:endParaRPr lang="zh-CN" altLang="en-US" b="1"/>
        </a:p>
      </dgm:t>
    </dgm:pt>
    <dgm:pt modelId="{E36A7583-7D73-4521-9BDB-47A0099A2D24}" type="sibTrans" cxnId="{10436FEB-4AD2-4C31-B43E-5774F8312587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zh-CN" altLang="en-US" b="1"/>
        </a:p>
      </dgm:t>
    </dgm:pt>
    <dgm:pt modelId="{2FAD6EA4-077B-4A5E-A67E-EC6A4F783B28}">
      <dgm:prSet phldrT="[文本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CN" altLang="en-US" b="1" dirty="0"/>
            <a:t>涂药整理</a:t>
          </a:r>
        </a:p>
      </dgm:t>
    </dgm:pt>
    <dgm:pt modelId="{7748D864-6DF5-4BA3-A761-4368539D266A}" type="parTrans" cxnId="{69802251-7737-424A-BE4A-CCFCF4BC5878}">
      <dgm:prSet/>
      <dgm:spPr/>
      <dgm:t>
        <a:bodyPr/>
        <a:lstStyle/>
        <a:p>
          <a:endParaRPr lang="zh-CN" altLang="en-US" b="1"/>
        </a:p>
      </dgm:t>
    </dgm:pt>
    <dgm:pt modelId="{02C7CA04-48BD-474C-AD0A-D1A8C0EDCB7E}" type="sibTrans" cxnId="{69802251-7737-424A-BE4A-CCFCF4BC5878}">
      <dgm:prSet/>
      <dgm:spPr/>
      <dgm:t>
        <a:bodyPr/>
        <a:lstStyle/>
        <a:p>
          <a:endParaRPr lang="zh-CN" altLang="en-US" b="1"/>
        </a:p>
      </dgm:t>
    </dgm:pt>
    <dgm:pt modelId="{887F7588-8934-44AE-B21A-33A9781A64B5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CN" altLang="en-US" b="1" dirty="0"/>
            <a:t>口腔评估</a:t>
          </a:r>
        </a:p>
      </dgm:t>
    </dgm:pt>
    <dgm:pt modelId="{966826FF-3D7B-4C60-B1C8-13AF9611D761}" type="parTrans" cxnId="{D7668E2B-BDA0-46FF-99A2-1109CFDD2EB4}">
      <dgm:prSet/>
      <dgm:spPr/>
      <dgm:t>
        <a:bodyPr/>
        <a:lstStyle/>
        <a:p>
          <a:endParaRPr lang="zh-CN" altLang="en-US" b="1"/>
        </a:p>
      </dgm:t>
    </dgm:pt>
    <dgm:pt modelId="{EA56B195-D353-46D5-BC0D-E4D9FCC33C6C}" type="sibTrans" cxnId="{D7668E2B-BDA0-46FF-99A2-1109CFDD2EB4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zh-CN" altLang="en-US" b="1"/>
        </a:p>
      </dgm:t>
    </dgm:pt>
    <dgm:pt modelId="{D80D7738-0A66-4340-B5DE-82513C82F1DA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CN" altLang="en-US" b="1" dirty="0"/>
            <a:t>漱口</a:t>
          </a:r>
        </a:p>
      </dgm:t>
    </dgm:pt>
    <dgm:pt modelId="{5F4205A4-3BC1-4264-9D11-DA6370162C41}" type="parTrans" cxnId="{7E78FD81-693A-454C-92B4-1F561E4BB208}">
      <dgm:prSet/>
      <dgm:spPr/>
      <dgm:t>
        <a:bodyPr/>
        <a:lstStyle/>
        <a:p>
          <a:endParaRPr lang="zh-CN" altLang="en-US" b="1"/>
        </a:p>
      </dgm:t>
    </dgm:pt>
    <dgm:pt modelId="{C84D5179-C2B0-42D8-B7AD-B8A4372A016A}" type="sibTrans" cxnId="{7E78FD81-693A-454C-92B4-1F561E4BB208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zh-CN" altLang="en-US" b="1"/>
        </a:p>
      </dgm:t>
    </dgm:pt>
    <dgm:pt modelId="{C2511B01-027B-4CDC-B4BC-42BA8A813A3D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CN" altLang="en-US" b="1" dirty="0"/>
            <a:t>擦洗口腔</a:t>
          </a:r>
        </a:p>
      </dgm:t>
    </dgm:pt>
    <dgm:pt modelId="{BB55B793-A495-486A-8B4D-24A4EF626AF5}" type="parTrans" cxnId="{B261F7D4-E2EE-4659-AFE8-302F422D1330}">
      <dgm:prSet/>
      <dgm:spPr/>
      <dgm:t>
        <a:bodyPr/>
        <a:lstStyle/>
        <a:p>
          <a:endParaRPr lang="zh-CN" altLang="en-US" b="1"/>
        </a:p>
      </dgm:t>
    </dgm:pt>
    <dgm:pt modelId="{2BEF5EA3-EC3B-4171-A874-648055A38BDE}" type="sibTrans" cxnId="{B261F7D4-E2EE-4659-AFE8-302F422D1330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zh-CN" altLang="en-US" b="1"/>
        </a:p>
      </dgm:t>
    </dgm:pt>
    <dgm:pt modelId="{85B5CDB6-B8FD-42C7-B8A1-D7C665028CF5}" type="pres">
      <dgm:prSet presAssocID="{203FBB10-13AD-4FD8-B823-4406E61B9EAC}" presName="Name0" presStyleCnt="0">
        <dgm:presLayoutVars>
          <dgm:dir/>
          <dgm:resizeHandles val="exact"/>
        </dgm:presLayoutVars>
      </dgm:prSet>
      <dgm:spPr/>
    </dgm:pt>
    <dgm:pt modelId="{E9440BA2-BEC5-4A1B-8566-0F7C606A94AF}" type="pres">
      <dgm:prSet presAssocID="{9AFF785F-691C-4D2F-A93B-9400987B8FB3}" presName="node" presStyleLbl="node1" presStyleIdx="0" presStyleCnt="6" custScaleY="72682">
        <dgm:presLayoutVars>
          <dgm:bulletEnabled val="1"/>
        </dgm:presLayoutVars>
      </dgm:prSet>
      <dgm:spPr/>
    </dgm:pt>
    <dgm:pt modelId="{BD1D1D75-6B7C-4815-889A-2C767F848C9A}" type="pres">
      <dgm:prSet presAssocID="{4D87F339-B138-4148-905B-5C023CE28845}" presName="sibTrans" presStyleLbl="sibTrans2D1" presStyleIdx="0" presStyleCnt="5"/>
      <dgm:spPr/>
    </dgm:pt>
    <dgm:pt modelId="{AD88C766-0583-4865-A691-D678BFE00AD3}" type="pres">
      <dgm:prSet presAssocID="{4D87F339-B138-4148-905B-5C023CE28845}" presName="connectorText" presStyleLbl="sibTrans2D1" presStyleIdx="0" presStyleCnt="5"/>
      <dgm:spPr/>
    </dgm:pt>
    <dgm:pt modelId="{8BE14BB9-B832-4D5C-BEE9-F40E51D5A877}" type="pres">
      <dgm:prSet presAssocID="{887F7588-8934-44AE-B21A-33A9781A64B5}" presName="node" presStyleLbl="node1" presStyleIdx="1" presStyleCnt="6" custScaleY="76522">
        <dgm:presLayoutVars>
          <dgm:bulletEnabled val="1"/>
        </dgm:presLayoutVars>
      </dgm:prSet>
      <dgm:spPr/>
    </dgm:pt>
    <dgm:pt modelId="{37D72A98-8B16-4C62-BA26-19FD5B465FFB}" type="pres">
      <dgm:prSet presAssocID="{EA56B195-D353-46D5-BC0D-E4D9FCC33C6C}" presName="sibTrans" presStyleLbl="sibTrans2D1" presStyleIdx="1" presStyleCnt="5"/>
      <dgm:spPr/>
    </dgm:pt>
    <dgm:pt modelId="{6F9DB1BE-ACA9-460A-BAC4-F05681679703}" type="pres">
      <dgm:prSet presAssocID="{EA56B195-D353-46D5-BC0D-E4D9FCC33C6C}" presName="connectorText" presStyleLbl="sibTrans2D1" presStyleIdx="1" presStyleCnt="5"/>
      <dgm:spPr/>
    </dgm:pt>
    <dgm:pt modelId="{223A24ED-01B2-4FDF-91DF-0F9B4299596D}" type="pres">
      <dgm:prSet presAssocID="{D80D7738-0A66-4340-B5DE-82513C82F1DA}" presName="node" presStyleLbl="node1" presStyleIdx="2" presStyleCnt="6" custScaleX="70062" custScaleY="76522">
        <dgm:presLayoutVars>
          <dgm:bulletEnabled val="1"/>
        </dgm:presLayoutVars>
      </dgm:prSet>
      <dgm:spPr/>
    </dgm:pt>
    <dgm:pt modelId="{006F5FF2-EF7A-4A6C-B378-B1E1894C9BCA}" type="pres">
      <dgm:prSet presAssocID="{C84D5179-C2B0-42D8-B7AD-B8A4372A016A}" presName="sibTrans" presStyleLbl="sibTrans2D1" presStyleIdx="2" presStyleCnt="5"/>
      <dgm:spPr/>
    </dgm:pt>
    <dgm:pt modelId="{A055C68A-2359-4831-BC55-C7E2434FA15A}" type="pres">
      <dgm:prSet presAssocID="{C84D5179-C2B0-42D8-B7AD-B8A4372A016A}" presName="connectorText" presStyleLbl="sibTrans2D1" presStyleIdx="2" presStyleCnt="5"/>
      <dgm:spPr/>
    </dgm:pt>
    <dgm:pt modelId="{F2C244E1-D546-480B-83C6-16AF602D5B88}" type="pres">
      <dgm:prSet presAssocID="{C2511B01-027B-4CDC-B4BC-42BA8A813A3D}" presName="node" presStyleLbl="node1" presStyleIdx="3" presStyleCnt="6" custScaleY="68841">
        <dgm:presLayoutVars>
          <dgm:bulletEnabled val="1"/>
        </dgm:presLayoutVars>
      </dgm:prSet>
      <dgm:spPr/>
    </dgm:pt>
    <dgm:pt modelId="{51EA71CD-FFDC-453C-B4DF-DE0B968750E2}" type="pres">
      <dgm:prSet presAssocID="{2BEF5EA3-EC3B-4171-A874-648055A38BDE}" presName="sibTrans" presStyleLbl="sibTrans2D1" presStyleIdx="3" presStyleCnt="5"/>
      <dgm:spPr/>
    </dgm:pt>
    <dgm:pt modelId="{283F414B-0E0B-48C5-B043-D16D61F47611}" type="pres">
      <dgm:prSet presAssocID="{2BEF5EA3-EC3B-4171-A874-648055A38BDE}" presName="connectorText" presStyleLbl="sibTrans2D1" presStyleIdx="3" presStyleCnt="5"/>
      <dgm:spPr/>
    </dgm:pt>
    <dgm:pt modelId="{BFDA4B19-02CA-43CB-90E6-3A3135DC250C}" type="pres">
      <dgm:prSet presAssocID="{8C312E93-712A-4DB8-8A93-FF24E9591139}" presName="node" presStyleLbl="node1" presStyleIdx="4" presStyleCnt="6" custScaleX="60565" custScaleY="61160">
        <dgm:presLayoutVars>
          <dgm:bulletEnabled val="1"/>
        </dgm:presLayoutVars>
      </dgm:prSet>
      <dgm:spPr/>
    </dgm:pt>
    <dgm:pt modelId="{C7E4807B-2D84-4007-AF59-266B89D532BD}" type="pres">
      <dgm:prSet presAssocID="{E36A7583-7D73-4521-9BDB-47A0099A2D24}" presName="sibTrans" presStyleLbl="sibTrans2D1" presStyleIdx="4" presStyleCnt="5"/>
      <dgm:spPr/>
    </dgm:pt>
    <dgm:pt modelId="{FA014043-0C09-4A5F-9AEF-D32CCFE5B036}" type="pres">
      <dgm:prSet presAssocID="{E36A7583-7D73-4521-9BDB-47A0099A2D24}" presName="connectorText" presStyleLbl="sibTrans2D1" presStyleIdx="4" presStyleCnt="5"/>
      <dgm:spPr/>
    </dgm:pt>
    <dgm:pt modelId="{7A9438EC-D80B-45EA-87D4-DECA21B0D4EE}" type="pres">
      <dgm:prSet presAssocID="{2FAD6EA4-077B-4A5E-A67E-EC6A4F783B28}" presName="node" presStyleLbl="node1" presStyleIdx="5" presStyleCnt="6" custScaleY="72681">
        <dgm:presLayoutVars>
          <dgm:bulletEnabled val="1"/>
        </dgm:presLayoutVars>
      </dgm:prSet>
      <dgm:spPr/>
    </dgm:pt>
  </dgm:ptLst>
  <dgm:cxnLst>
    <dgm:cxn modelId="{C815BA25-1444-4FAF-A026-27901A2A7242}" type="presOf" srcId="{4D87F339-B138-4148-905B-5C023CE28845}" destId="{AD88C766-0583-4865-A691-D678BFE00AD3}" srcOrd="1" destOrd="0" presId="urn:microsoft.com/office/officeart/2005/8/layout/process1"/>
    <dgm:cxn modelId="{BA756926-1A36-424B-9D1F-F75C508E6EDA}" type="presOf" srcId="{4D87F339-B138-4148-905B-5C023CE28845}" destId="{BD1D1D75-6B7C-4815-889A-2C767F848C9A}" srcOrd="0" destOrd="0" presId="urn:microsoft.com/office/officeart/2005/8/layout/process1"/>
    <dgm:cxn modelId="{D7668E2B-BDA0-46FF-99A2-1109CFDD2EB4}" srcId="{203FBB10-13AD-4FD8-B823-4406E61B9EAC}" destId="{887F7588-8934-44AE-B21A-33A9781A64B5}" srcOrd="1" destOrd="0" parTransId="{966826FF-3D7B-4C60-B1C8-13AF9611D761}" sibTransId="{EA56B195-D353-46D5-BC0D-E4D9FCC33C6C}"/>
    <dgm:cxn modelId="{27FFE12D-93AC-4918-A62B-50F1186EC74A}" type="presOf" srcId="{C84D5179-C2B0-42D8-B7AD-B8A4372A016A}" destId="{A055C68A-2359-4831-BC55-C7E2434FA15A}" srcOrd="1" destOrd="0" presId="urn:microsoft.com/office/officeart/2005/8/layout/process1"/>
    <dgm:cxn modelId="{E98E8530-EDF7-454A-96E6-658ADE67C6FA}" type="presOf" srcId="{E36A7583-7D73-4521-9BDB-47A0099A2D24}" destId="{FA014043-0C09-4A5F-9AEF-D32CCFE5B036}" srcOrd="1" destOrd="0" presId="urn:microsoft.com/office/officeart/2005/8/layout/process1"/>
    <dgm:cxn modelId="{5045E230-4A38-47A4-BFF2-643B83A51049}" type="presOf" srcId="{D80D7738-0A66-4340-B5DE-82513C82F1DA}" destId="{223A24ED-01B2-4FDF-91DF-0F9B4299596D}" srcOrd="0" destOrd="0" presId="urn:microsoft.com/office/officeart/2005/8/layout/process1"/>
    <dgm:cxn modelId="{5F2BE340-0A36-470A-8B21-74C1BDEF9A50}" type="presOf" srcId="{EA56B195-D353-46D5-BC0D-E4D9FCC33C6C}" destId="{6F9DB1BE-ACA9-460A-BAC4-F05681679703}" srcOrd="1" destOrd="0" presId="urn:microsoft.com/office/officeart/2005/8/layout/process1"/>
    <dgm:cxn modelId="{24428E6B-55FD-44FA-AF40-F20258A96878}" type="presOf" srcId="{887F7588-8934-44AE-B21A-33A9781A64B5}" destId="{8BE14BB9-B832-4D5C-BEE9-F40E51D5A877}" srcOrd="0" destOrd="0" presId="urn:microsoft.com/office/officeart/2005/8/layout/process1"/>
    <dgm:cxn modelId="{6B5CC26B-1008-4110-ABA7-78ECF70AF5A3}" type="presOf" srcId="{C2511B01-027B-4CDC-B4BC-42BA8A813A3D}" destId="{F2C244E1-D546-480B-83C6-16AF602D5B88}" srcOrd="0" destOrd="0" presId="urn:microsoft.com/office/officeart/2005/8/layout/process1"/>
    <dgm:cxn modelId="{083ADF6B-38F2-4F0A-955B-4838A7EA5DB4}" type="presOf" srcId="{C84D5179-C2B0-42D8-B7AD-B8A4372A016A}" destId="{006F5FF2-EF7A-4A6C-B378-B1E1894C9BCA}" srcOrd="0" destOrd="0" presId="urn:microsoft.com/office/officeart/2005/8/layout/process1"/>
    <dgm:cxn modelId="{69802251-7737-424A-BE4A-CCFCF4BC5878}" srcId="{203FBB10-13AD-4FD8-B823-4406E61B9EAC}" destId="{2FAD6EA4-077B-4A5E-A67E-EC6A4F783B28}" srcOrd="5" destOrd="0" parTransId="{7748D864-6DF5-4BA3-A761-4368539D266A}" sibTransId="{02C7CA04-48BD-474C-AD0A-D1A8C0EDCB7E}"/>
    <dgm:cxn modelId="{7E78FD81-693A-454C-92B4-1F561E4BB208}" srcId="{203FBB10-13AD-4FD8-B823-4406E61B9EAC}" destId="{D80D7738-0A66-4340-B5DE-82513C82F1DA}" srcOrd="2" destOrd="0" parTransId="{5F4205A4-3BC1-4264-9D11-DA6370162C41}" sibTransId="{C84D5179-C2B0-42D8-B7AD-B8A4372A016A}"/>
    <dgm:cxn modelId="{CE63009A-EA44-4298-8E6F-D248F5278695}" type="presOf" srcId="{E36A7583-7D73-4521-9BDB-47A0099A2D24}" destId="{C7E4807B-2D84-4007-AF59-266B89D532BD}" srcOrd="0" destOrd="0" presId="urn:microsoft.com/office/officeart/2005/8/layout/process1"/>
    <dgm:cxn modelId="{4F40B1A5-D5AC-47B5-B000-E58450BEA195}" type="presOf" srcId="{EA56B195-D353-46D5-BC0D-E4D9FCC33C6C}" destId="{37D72A98-8B16-4C62-BA26-19FD5B465FFB}" srcOrd="0" destOrd="0" presId="urn:microsoft.com/office/officeart/2005/8/layout/process1"/>
    <dgm:cxn modelId="{4BF24BCC-9162-4EA5-B67D-777755BBF21A}" type="presOf" srcId="{203FBB10-13AD-4FD8-B823-4406E61B9EAC}" destId="{85B5CDB6-B8FD-42C7-B8A1-D7C665028CF5}" srcOrd="0" destOrd="0" presId="urn:microsoft.com/office/officeart/2005/8/layout/process1"/>
    <dgm:cxn modelId="{5BE6DED2-ED93-4566-9AD1-6ACD02BE9284}" type="presOf" srcId="{9AFF785F-691C-4D2F-A93B-9400987B8FB3}" destId="{E9440BA2-BEC5-4A1B-8566-0F7C606A94AF}" srcOrd="0" destOrd="0" presId="urn:microsoft.com/office/officeart/2005/8/layout/process1"/>
    <dgm:cxn modelId="{B9627ED4-8107-4F0F-86E1-9E725319D5D5}" type="presOf" srcId="{2BEF5EA3-EC3B-4171-A874-648055A38BDE}" destId="{51EA71CD-FFDC-453C-B4DF-DE0B968750E2}" srcOrd="0" destOrd="0" presId="urn:microsoft.com/office/officeart/2005/8/layout/process1"/>
    <dgm:cxn modelId="{516FD1D4-A1E7-48B6-9B62-F2CAA0B6EE06}" type="presOf" srcId="{2FAD6EA4-077B-4A5E-A67E-EC6A4F783B28}" destId="{7A9438EC-D80B-45EA-87D4-DECA21B0D4EE}" srcOrd="0" destOrd="0" presId="urn:microsoft.com/office/officeart/2005/8/layout/process1"/>
    <dgm:cxn modelId="{B261F7D4-E2EE-4659-AFE8-302F422D1330}" srcId="{203FBB10-13AD-4FD8-B823-4406E61B9EAC}" destId="{C2511B01-027B-4CDC-B4BC-42BA8A813A3D}" srcOrd="3" destOrd="0" parTransId="{BB55B793-A495-486A-8B4D-24A4EF626AF5}" sibTransId="{2BEF5EA3-EC3B-4171-A874-648055A38BDE}"/>
    <dgm:cxn modelId="{7C541CDC-BC77-4047-B6F6-E178EBEA5B2F}" type="presOf" srcId="{2BEF5EA3-EC3B-4171-A874-648055A38BDE}" destId="{283F414B-0E0B-48C5-B043-D16D61F47611}" srcOrd="1" destOrd="0" presId="urn:microsoft.com/office/officeart/2005/8/layout/process1"/>
    <dgm:cxn modelId="{119FC6EA-51E7-4000-BCC7-191237195C7D}" srcId="{203FBB10-13AD-4FD8-B823-4406E61B9EAC}" destId="{9AFF785F-691C-4D2F-A93B-9400987B8FB3}" srcOrd="0" destOrd="0" parTransId="{C1F36F89-78A6-452E-BBEB-0DA450ABC608}" sibTransId="{4D87F339-B138-4148-905B-5C023CE28845}"/>
    <dgm:cxn modelId="{10436FEB-4AD2-4C31-B43E-5774F8312587}" srcId="{203FBB10-13AD-4FD8-B823-4406E61B9EAC}" destId="{8C312E93-712A-4DB8-8A93-FF24E9591139}" srcOrd="4" destOrd="0" parTransId="{695BCF93-CBDF-4BB9-A84D-80789D464747}" sibTransId="{E36A7583-7D73-4521-9BDB-47A0099A2D24}"/>
    <dgm:cxn modelId="{F0A98FED-FCEB-4D60-9552-B2D892D0FABF}" type="presOf" srcId="{8C312E93-712A-4DB8-8A93-FF24E9591139}" destId="{BFDA4B19-02CA-43CB-90E6-3A3135DC250C}" srcOrd="0" destOrd="0" presId="urn:microsoft.com/office/officeart/2005/8/layout/process1"/>
    <dgm:cxn modelId="{64DE2970-4051-40A3-B9CA-500768856599}" type="presParOf" srcId="{85B5CDB6-B8FD-42C7-B8A1-D7C665028CF5}" destId="{E9440BA2-BEC5-4A1B-8566-0F7C606A94AF}" srcOrd="0" destOrd="0" presId="urn:microsoft.com/office/officeart/2005/8/layout/process1"/>
    <dgm:cxn modelId="{03244468-C39E-4DAE-9737-C852D7099936}" type="presParOf" srcId="{85B5CDB6-B8FD-42C7-B8A1-D7C665028CF5}" destId="{BD1D1D75-6B7C-4815-889A-2C767F848C9A}" srcOrd="1" destOrd="0" presId="urn:microsoft.com/office/officeart/2005/8/layout/process1"/>
    <dgm:cxn modelId="{76C96F64-1EBA-4E15-A202-6E09ECD7959A}" type="presParOf" srcId="{BD1D1D75-6B7C-4815-889A-2C767F848C9A}" destId="{AD88C766-0583-4865-A691-D678BFE00AD3}" srcOrd="0" destOrd="0" presId="urn:microsoft.com/office/officeart/2005/8/layout/process1"/>
    <dgm:cxn modelId="{7EF297D6-E0DB-4236-9F23-ECE3D4C7440F}" type="presParOf" srcId="{85B5CDB6-B8FD-42C7-B8A1-D7C665028CF5}" destId="{8BE14BB9-B832-4D5C-BEE9-F40E51D5A877}" srcOrd="2" destOrd="0" presId="urn:microsoft.com/office/officeart/2005/8/layout/process1"/>
    <dgm:cxn modelId="{6697ABB9-043C-43DE-8BA8-6B0DF66F70FA}" type="presParOf" srcId="{85B5CDB6-B8FD-42C7-B8A1-D7C665028CF5}" destId="{37D72A98-8B16-4C62-BA26-19FD5B465FFB}" srcOrd="3" destOrd="0" presId="urn:microsoft.com/office/officeart/2005/8/layout/process1"/>
    <dgm:cxn modelId="{5B3FB07B-5E51-42D2-A8CA-CCF6657251A8}" type="presParOf" srcId="{37D72A98-8B16-4C62-BA26-19FD5B465FFB}" destId="{6F9DB1BE-ACA9-460A-BAC4-F05681679703}" srcOrd="0" destOrd="0" presId="urn:microsoft.com/office/officeart/2005/8/layout/process1"/>
    <dgm:cxn modelId="{6F02AD28-A868-4A9E-8C41-0B2EDC2F4B10}" type="presParOf" srcId="{85B5CDB6-B8FD-42C7-B8A1-D7C665028CF5}" destId="{223A24ED-01B2-4FDF-91DF-0F9B4299596D}" srcOrd="4" destOrd="0" presId="urn:microsoft.com/office/officeart/2005/8/layout/process1"/>
    <dgm:cxn modelId="{F98A8B15-9C2B-4FA2-8F9A-BE68E2D0D915}" type="presParOf" srcId="{85B5CDB6-B8FD-42C7-B8A1-D7C665028CF5}" destId="{006F5FF2-EF7A-4A6C-B378-B1E1894C9BCA}" srcOrd="5" destOrd="0" presId="urn:microsoft.com/office/officeart/2005/8/layout/process1"/>
    <dgm:cxn modelId="{DA2B4E86-F797-42BE-B4A6-D56605D060FF}" type="presParOf" srcId="{006F5FF2-EF7A-4A6C-B378-B1E1894C9BCA}" destId="{A055C68A-2359-4831-BC55-C7E2434FA15A}" srcOrd="0" destOrd="0" presId="urn:microsoft.com/office/officeart/2005/8/layout/process1"/>
    <dgm:cxn modelId="{C025F6A7-5CB8-402A-B0A4-349FC3F13316}" type="presParOf" srcId="{85B5CDB6-B8FD-42C7-B8A1-D7C665028CF5}" destId="{F2C244E1-D546-480B-83C6-16AF602D5B88}" srcOrd="6" destOrd="0" presId="urn:microsoft.com/office/officeart/2005/8/layout/process1"/>
    <dgm:cxn modelId="{59CE2A25-2AF7-4328-9548-8CA2E83F0D01}" type="presParOf" srcId="{85B5CDB6-B8FD-42C7-B8A1-D7C665028CF5}" destId="{51EA71CD-FFDC-453C-B4DF-DE0B968750E2}" srcOrd="7" destOrd="0" presId="urn:microsoft.com/office/officeart/2005/8/layout/process1"/>
    <dgm:cxn modelId="{AFBE8BEC-2B17-467A-8921-483F5EDDAC6D}" type="presParOf" srcId="{51EA71CD-FFDC-453C-B4DF-DE0B968750E2}" destId="{283F414B-0E0B-48C5-B043-D16D61F47611}" srcOrd="0" destOrd="0" presId="urn:microsoft.com/office/officeart/2005/8/layout/process1"/>
    <dgm:cxn modelId="{5396C2D4-059F-4260-9AD7-03355F053D43}" type="presParOf" srcId="{85B5CDB6-B8FD-42C7-B8A1-D7C665028CF5}" destId="{BFDA4B19-02CA-43CB-90E6-3A3135DC250C}" srcOrd="8" destOrd="0" presId="urn:microsoft.com/office/officeart/2005/8/layout/process1"/>
    <dgm:cxn modelId="{24742BAF-F4C1-4EA0-A517-1B9A91AC79E5}" type="presParOf" srcId="{85B5CDB6-B8FD-42C7-B8A1-D7C665028CF5}" destId="{C7E4807B-2D84-4007-AF59-266B89D532BD}" srcOrd="9" destOrd="0" presId="urn:microsoft.com/office/officeart/2005/8/layout/process1"/>
    <dgm:cxn modelId="{F9D38695-8E42-4F39-844C-B148111F818D}" type="presParOf" srcId="{C7E4807B-2D84-4007-AF59-266B89D532BD}" destId="{FA014043-0C09-4A5F-9AEF-D32CCFE5B036}" srcOrd="0" destOrd="0" presId="urn:microsoft.com/office/officeart/2005/8/layout/process1"/>
    <dgm:cxn modelId="{208AF356-C496-4DB0-B459-2528D29ED2BD}" type="presParOf" srcId="{85B5CDB6-B8FD-42C7-B8A1-D7C665028CF5}" destId="{7A9438EC-D80B-45EA-87D4-DECA21B0D4EE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E3150B-368A-4C24-A893-DE534AC8F8A6}">
      <dsp:nvSpPr>
        <dsp:cNvPr id="0" name=""/>
        <dsp:cNvSpPr/>
      </dsp:nvSpPr>
      <dsp:spPr>
        <a:xfrm>
          <a:off x="5406" y="0"/>
          <a:ext cx="620776" cy="620776"/>
        </a:xfrm>
        <a:prstGeom prst="ellipse">
          <a:avLst/>
        </a:prstGeom>
        <a:solidFill>
          <a:srgbClr val="113F4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31C689-B42D-4647-9F21-D870A1E98B78}">
      <dsp:nvSpPr>
        <dsp:cNvPr id="0" name=""/>
        <dsp:cNvSpPr/>
      </dsp:nvSpPr>
      <dsp:spPr>
        <a:xfrm>
          <a:off x="67484" y="62077"/>
          <a:ext cx="496620" cy="496620"/>
        </a:xfrm>
        <a:prstGeom prst="chord">
          <a:avLst>
            <a:gd name="adj1" fmla="val 1168272"/>
            <a:gd name="adj2" fmla="val 9631728"/>
          </a:avLst>
        </a:prstGeom>
        <a:solidFill>
          <a:srgbClr val="55C0AF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92DB33-2324-49B6-8B5A-C1A18AA3EDCC}">
      <dsp:nvSpPr>
        <dsp:cNvPr id="0" name=""/>
        <dsp:cNvSpPr/>
      </dsp:nvSpPr>
      <dsp:spPr>
        <a:xfrm>
          <a:off x="656681" y="602332"/>
          <a:ext cx="2034120" cy="2649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altLang="zh-CN" sz="2400" kern="1200" dirty="0"/>
            <a:t>1.</a:t>
          </a:r>
          <a:r>
            <a:rPr lang="zh-CN" altLang="en-US" sz="2400" kern="1200" dirty="0"/>
            <a:t>患者病情及自理能力</a:t>
          </a:r>
          <a:endParaRPr lang="en-US" altLang="zh-CN" sz="24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altLang="zh-CN" sz="2400" kern="1200" dirty="0"/>
            <a:t>2.</a:t>
          </a:r>
          <a:r>
            <a:rPr lang="zh-CN" altLang="en-US" sz="2400" kern="1200" dirty="0"/>
            <a:t>患者心理反应、合作程度</a:t>
          </a:r>
          <a:endParaRPr lang="en-US" altLang="zh-CN" sz="24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altLang="zh-CN" sz="2400" b="1" kern="1200" dirty="0">
              <a:solidFill>
                <a:srgbClr val="113F4E"/>
              </a:solidFill>
            </a:rPr>
            <a:t>3.</a:t>
          </a:r>
          <a:r>
            <a:rPr lang="zh-CN" altLang="en-US" sz="2400" b="1" kern="1200" dirty="0">
              <a:solidFill>
                <a:srgbClr val="113F4E"/>
              </a:solidFill>
            </a:rPr>
            <a:t>患者口腔状况</a:t>
          </a:r>
          <a:endParaRPr lang="en-US" altLang="zh-CN" sz="2400" b="1" kern="1200" dirty="0">
            <a:solidFill>
              <a:srgbClr val="113F4E"/>
            </a:solidFill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altLang="zh-CN" sz="2400" kern="1200" dirty="0"/>
            <a:t>4.</a:t>
          </a:r>
          <a:r>
            <a:rPr lang="zh-CN" altLang="en-US" sz="2400" kern="1200" dirty="0"/>
            <a:t>患者知识及口腔卫生</a:t>
          </a:r>
        </a:p>
      </dsp:txBody>
      <dsp:txXfrm>
        <a:off x="656681" y="602332"/>
        <a:ext cx="2034120" cy="2649320"/>
      </dsp:txXfrm>
    </dsp:sp>
    <dsp:sp modelId="{0E8AEC43-96C7-44F2-868E-65D71FA492DF}">
      <dsp:nvSpPr>
        <dsp:cNvPr id="0" name=""/>
        <dsp:cNvSpPr/>
      </dsp:nvSpPr>
      <dsp:spPr>
        <a:xfrm>
          <a:off x="755511" y="0"/>
          <a:ext cx="1836462" cy="620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40" tIns="78740" rIns="78740" bIns="78740" numCol="1" spcCol="1270" anchor="b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100" kern="1200" dirty="0"/>
            <a:t>评估</a:t>
          </a:r>
        </a:p>
      </dsp:txBody>
      <dsp:txXfrm>
        <a:off x="755511" y="0"/>
        <a:ext cx="1836462" cy="620776"/>
      </dsp:txXfrm>
    </dsp:sp>
    <dsp:sp modelId="{61643A94-C196-4E92-BBE8-526506F33576}">
      <dsp:nvSpPr>
        <dsp:cNvPr id="0" name=""/>
        <dsp:cNvSpPr/>
      </dsp:nvSpPr>
      <dsp:spPr>
        <a:xfrm>
          <a:off x="2820131" y="9221"/>
          <a:ext cx="620776" cy="620776"/>
        </a:xfrm>
        <a:prstGeom prst="ellipse">
          <a:avLst/>
        </a:prstGeom>
        <a:solidFill>
          <a:srgbClr val="113F4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85CAEF-6EDB-43FB-BFEF-7B15BE11136F}">
      <dsp:nvSpPr>
        <dsp:cNvPr id="0" name=""/>
        <dsp:cNvSpPr/>
      </dsp:nvSpPr>
      <dsp:spPr>
        <a:xfrm>
          <a:off x="2882208" y="71299"/>
          <a:ext cx="496620" cy="496620"/>
        </a:xfrm>
        <a:prstGeom prst="chord">
          <a:avLst>
            <a:gd name="adj1" fmla="val 20431728"/>
            <a:gd name="adj2" fmla="val 11968272"/>
          </a:avLst>
        </a:prstGeom>
        <a:solidFill>
          <a:srgbClr val="55C0AF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BF1AF7-D52A-44CC-ADC6-D28AFE784264}">
      <dsp:nvSpPr>
        <dsp:cNvPr id="0" name=""/>
        <dsp:cNvSpPr/>
      </dsp:nvSpPr>
      <dsp:spPr>
        <a:xfrm>
          <a:off x="3570235" y="629997"/>
          <a:ext cx="1836462" cy="2612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/>
            <a:t>1.</a:t>
          </a:r>
          <a:r>
            <a:rPr lang="zh-CN" altLang="en-US" sz="2400" kern="1200" dirty="0"/>
            <a:t>病人准备</a:t>
          </a:r>
          <a:endParaRPr lang="en-US" altLang="zh-CN" sz="24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/>
            <a:t>2.</a:t>
          </a:r>
          <a:r>
            <a:rPr lang="zh-CN" altLang="en-US" sz="2400" kern="1200" dirty="0"/>
            <a:t>护士准备</a:t>
          </a:r>
          <a:endParaRPr lang="en-US" altLang="zh-CN" sz="24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/>
            <a:t>3.</a:t>
          </a:r>
          <a:r>
            <a:rPr lang="zh-CN" altLang="en-US" sz="2400" b="1" kern="1200" dirty="0">
              <a:solidFill>
                <a:srgbClr val="113F4E"/>
              </a:solidFill>
            </a:rPr>
            <a:t>用物准备</a:t>
          </a:r>
          <a:endParaRPr lang="en-US" altLang="zh-CN" sz="2400" b="1" kern="1200" dirty="0">
            <a:solidFill>
              <a:srgbClr val="113F4E"/>
            </a:solidFill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0" kern="1200" dirty="0">
              <a:solidFill>
                <a:schemeClr val="tx1"/>
              </a:solidFill>
            </a:rPr>
            <a:t>4.</a:t>
          </a:r>
          <a:r>
            <a:rPr lang="zh-CN" altLang="en-US" sz="2400" b="0" kern="1200" dirty="0">
              <a:solidFill>
                <a:schemeClr val="tx1"/>
              </a:solidFill>
            </a:rPr>
            <a:t>环境准备</a:t>
          </a:r>
        </a:p>
      </dsp:txBody>
      <dsp:txXfrm>
        <a:off x="3570235" y="629997"/>
        <a:ext cx="1836462" cy="2612432"/>
      </dsp:txXfrm>
    </dsp:sp>
    <dsp:sp modelId="{45B2424C-B648-438C-9B26-F5BF815E355D}">
      <dsp:nvSpPr>
        <dsp:cNvPr id="0" name=""/>
        <dsp:cNvSpPr/>
      </dsp:nvSpPr>
      <dsp:spPr>
        <a:xfrm>
          <a:off x="3570235" y="9221"/>
          <a:ext cx="1836462" cy="620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40" tIns="78740" rIns="78740" bIns="78740" numCol="1" spcCol="1270" anchor="b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100" kern="1200" dirty="0"/>
            <a:t>计划</a:t>
          </a:r>
        </a:p>
      </dsp:txBody>
      <dsp:txXfrm>
        <a:off x="3570235" y="9221"/>
        <a:ext cx="1836462" cy="620776"/>
      </dsp:txXfrm>
    </dsp:sp>
    <dsp:sp modelId="{57DAD362-C0FF-46B1-B7C2-57BC5B688F49}">
      <dsp:nvSpPr>
        <dsp:cNvPr id="0" name=""/>
        <dsp:cNvSpPr/>
      </dsp:nvSpPr>
      <dsp:spPr>
        <a:xfrm>
          <a:off x="5536026" y="9221"/>
          <a:ext cx="620776" cy="620776"/>
        </a:xfrm>
        <a:prstGeom prst="ellipse">
          <a:avLst/>
        </a:prstGeom>
        <a:solidFill>
          <a:srgbClr val="113F4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936121-457D-4164-891A-3CE6BCE21708}">
      <dsp:nvSpPr>
        <dsp:cNvPr id="0" name=""/>
        <dsp:cNvSpPr/>
      </dsp:nvSpPr>
      <dsp:spPr>
        <a:xfrm>
          <a:off x="5598103" y="71299"/>
          <a:ext cx="496620" cy="496620"/>
        </a:xfrm>
        <a:prstGeom prst="chord">
          <a:avLst>
            <a:gd name="adj1" fmla="val 16200000"/>
            <a:gd name="adj2" fmla="val 16200000"/>
          </a:avLst>
        </a:prstGeom>
        <a:solidFill>
          <a:srgbClr val="55C0AF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6D8297-ACC1-40AB-B1F2-E8A13F14372C}">
      <dsp:nvSpPr>
        <dsp:cNvPr id="0" name=""/>
        <dsp:cNvSpPr/>
      </dsp:nvSpPr>
      <dsp:spPr>
        <a:xfrm>
          <a:off x="6286130" y="629997"/>
          <a:ext cx="1836462" cy="2612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/>
            <a:t>1.</a:t>
          </a:r>
          <a:r>
            <a:rPr lang="zh-CN" altLang="en-US" sz="2400" kern="1200" dirty="0"/>
            <a:t>核对解释</a:t>
          </a:r>
          <a:endParaRPr lang="en-US" altLang="zh-CN" sz="24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/>
            <a:t>2.</a:t>
          </a:r>
          <a:r>
            <a:rPr lang="zh-CN" altLang="en-US" sz="2400" kern="1200" dirty="0"/>
            <a:t>安置体位</a:t>
          </a:r>
          <a:endParaRPr lang="en-US" altLang="zh-CN" sz="24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/>
            <a:t>3.</a:t>
          </a:r>
          <a:r>
            <a:rPr lang="zh-CN" altLang="en-US" sz="2400" kern="1200" dirty="0"/>
            <a:t>铺巾置盘</a:t>
          </a:r>
          <a:endParaRPr lang="en-US" altLang="zh-CN" sz="24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/>
            <a:t>4.</a:t>
          </a:r>
          <a:r>
            <a:rPr lang="zh-CN" altLang="en-US" sz="2400" kern="1200" dirty="0"/>
            <a:t>湿润口唇</a:t>
          </a:r>
          <a:endParaRPr lang="en-US" altLang="zh-CN" sz="24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/>
            <a:t>5.</a:t>
          </a:r>
          <a:r>
            <a:rPr lang="zh-CN" altLang="en-US" sz="2400" kern="1200" dirty="0"/>
            <a:t>口腔评估</a:t>
          </a:r>
          <a:endParaRPr lang="en-US" altLang="zh-CN" sz="24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/>
            <a:t>6.</a:t>
          </a:r>
          <a:r>
            <a:rPr lang="zh-CN" altLang="en-US" sz="2400" kern="1200" dirty="0"/>
            <a:t>协助漱口</a:t>
          </a:r>
          <a:endParaRPr lang="en-US" altLang="zh-CN" sz="24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/>
            <a:t>7.</a:t>
          </a:r>
          <a:r>
            <a:rPr lang="zh-CN" altLang="en-US" sz="2400" kern="1200" dirty="0"/>
            <a:t>擦洗口腔</a:t>
          </a:r>
          <a:endParaRPr lang="en-US" altLang="zh-CN" sz="24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/>
            <a:t>8.</a:t>
          </a:r>
          <a:r>
            <a:rPr lang="zh-CN" altLang="en-US" sz="2400" kern="1200" dirty="0"/>
            <a:t>协助漱口</a:t>
          </a:r>
          <a:endParaRPr lang="en-US" altLang="zh-CN" sz="24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kern="1200" dirty="0"/>
            <a:t>9.</a:t>
          </a:r>
          <a:r>
            <a:rPr lang="zh-CN" altLang="en-US" sz="2400" kern="1200" dirty="0"/>
            <a:t>观察涂药</a:t>
          </a:r>
        </a:p>
      </dsp:txBody>
      <dsp:txXfrm>
        <a:off x="6286130" y="629997"/>
        <a:ext cx="1836462" cy="2612432"/>
      </dsp:txXfrm>
    </dsp:sp>
    <dsp:sp modelId="{10F02D7C-F45F-4BCA-AD70-8A41C4356707}">
      <dsp:nvSpPr>
        <dsp:cNvPr id="0" name=""/>
        <dsp:cNvSpPr/>
      </dsp:nvSpPr>
      <dsp:spPr>
        <a:xfrm>
          <a:off x="6286130" y="9221"/>
          <a:ext cx="1836462" cy="620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740" tIns="78740" rIns="78740" bIns="78740" numCol="1" spcCol="1270" anchor="b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100" kern="1200" dirty="0"/>
            <a:t>实施</a:t>
          </a:r>
        </a:p>
      </dsp:txBody>
      <dsp:txXfrm>
        <a:off x="6286130" y="9221"/>
        <a:ext cx="1836462" cy="6207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440BA2-BEC5-4A1B-8566-0F7C606A94AF}">
      <dsp:nvSpPr>
        <dsp:cNvPr id="0" name=""/>
        <dsp:cNvSpPr/>
      </dsp:nvSpPr>
      <dsp:spPr>
        <a:xfrm>
          <a:off x="6558" y="757178"/>
          <a:ext cx="1636315" cy="71358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b="1" kern="1200" dirty="0"/>
            <a:t>病人准备</a:t>
          </a:r>
        </a:p>
      </dsp:txBody>
      <dsp:txXfrm>
        <a:off x="27458" y="778078"/>
        <a:ext cx="1594515" cy="671784"/>
      </dsp:txXfrm>
    </dsp:sp>
    <dsp:sp modelId="{BD1D1D75-6B7C-4815-889A-2C767F848C9A}">
      <dsp:nvSpPr>
        <dsp:cNvPr id="0" name=""/>
        <dsp:cNvSpPr/>
      </dsp:nvSpPr>
      <dsp:spPr>
        <a:xfrm>
          <a:off x="1806505" y="911067"/>
          <a:ext cx="346898" cy="405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b="1" kern="1200"/>
        </a:p>
      </dsp:txBody>
      <dsp:txXfrm>
        <a:off x="1806505" y="992228"/>
        <a:ext cx="242829" cy="243484"/>
      </dsp:txXfrm>
    </dsp:sp>
    <dsp:sp modelId="{8BE14BB9-B832-4D5C-BEE9-F40E51D5A877}">
      <dsp:nvSpPr>
        <dsp:cNvPr id="0" name=""/>
        <dsp:cNvSpPr/>
      </dsp:nvSpPr>
      <dsp:spPr>
        <a:xfrm>
          <a:off x="2297399" y="738328"/>
          <a:ext cx="1636315" cy="75128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b="1" kern="1200" dirty="0"/>
            <a:t>口腔评估</a:t>
          </a:r>
        </a:p>
      </dsp:txBody>
      <dsp:txXfrm>
        <a:off x="2319403" y="760332"/>
        <a:ext cx="1592307" cy="707276"/>
      </dsp:txXfrm>
    </dsp:sp>
    <dsp:sp modelId="{37D72A98-8B16-4C62-BA26-19FD5B465FFB}">
      <dsp:nvSpPr>
        <dsp:cNvPr id="0" name=""/>
        <dsp:cNvSpPr/>
      </dsp:nvSpPr>
      <dsp:spPr>
        <a:xfrm>
          <a:off x="4097347" y="911067"/>
          <a:ext cx="346898" cy="405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b="1" kern="1200"/>
        </a:p>
      </dsp:txBody>
      <dsp:txXfrm>
        <a:off x="4097347" y="992228"/>
        <a:ext cx="242829" cy="243484"/>
      </dsp:txXfrm>
    </dsp:sp>
    <dsp:sp modelId="{223A24ED-01B2-4FDF-91DF-0F9B4299596D}">
      <dsp:nvSpPr>
        <dsp:cNvPr id="0" name=""/>
        <dsp:cNvSpPr/>
      </dsp:nvSpPr>
      <dsp:spPr>
        <a:xfrm>
          <a:off x="4588241" y="738328"/>
          <a:ext cx="1146435" cy="75128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b="1" kern="1200" dirty="0"/>
            <a:t>漱口</a:t>
          </a:r>
        </a:p>
      </dsp:txBody>
      <dsp:txXfrm>
        <a:off x="4610245" y="760332"/>
        <a:ext cx="1102427" cy="707276"/>
      </dsp:txXfrm>
    </dsp:sp>
    <dsp:sp modelId="{006F5FF2-EF7A-4A6C-B378-B1E1894C9BCA}">
      <dsp:nvSpPr>
        <dsp:cNvPr id="0" name=""/>
        <dsp:cNvSpPr/>
      </dsp:nvSpPr>
      <dsp:spPr>
        <a:xfrm>
          <a:off x="5898308" y="911067"/>
          <a:ext cx="346898" cy="405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b="1" kern="1200"/>
        </a:p>
      </dsp:txBody>
      <dsp:txXfrm>
        <a:off x="5898308" y="992228"/>
        <a:ext cx="242829" cy="243484"/>
      </dsp:txXfrm>
    </dsp:sp>
    <dsp:sp modelId="{F2C244E1-D546-480B-83C6-16AF602D5B88}">
      <dsp:nvSpPr>
        <dsp:cNvPr id="0" name=""/>
        <dsp:cNvSpPr/>
      </dsp:nvSpPr>
      <dsp:spPr>
        <a:xfrm>
          <a:off x="6389203" y="776033"/>
          <a:ext cx="1636315" cy="67587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b="1" kern="1200" dirty="0"/>
            <a:t>擦洗口腔</a:t>
          </a:r>
        </a:p>
      </dsp:txBody>
      <dsp:txXfrm>
        <a:off x="6408999" y="795829"/>
        <a:ext cx="1596723" cy="636281"/>
      </dsp:txXfrm>
    </dsp:sp>
    <dsp:sp modelId="{51EA71CD-FFDC-453C-B4DF-DE0B968750E2}">
      <dsp:nvSpPr>
        <dsp:cNvPr id="0" name=""/>
        <dsp:cNvSpPr/>
      </dsp:nvSpPr>
      <dsp:spPr>
        <a:xfrm>
          <a:off x="8189150" y="911067"/>
          <a:ext cx="346898" cy="405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b="1" kern="1200"/>
        </a:p>
      </dsp:txBody>
      <dsp:txXfrm>
        <a:off x="8189150" y="992228"/>
        <a:ext cx="242829" cy="243484"/>
      </dsp:txXfrm>
    </dsp:sp>
    <dsp:sp modelId="{BFDA4B19-02CA-43CB-90E6-3A3135DC250C}">
      <dsp:nvSpPr>
        <dsp:cNvPr id="0" name=""/>
        <dsp:cNvSpPr/>
      </dsp:nvSpPr>
      <dsp:spPr>
        <a:xfrm>
          <a:off x="8680045" y="813739"/>
          <a:ext cx="991034" cy="600462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b="1" kern="1200" dirty="0"/>
            <a:t>漱口</a:t>
          </a:r>
        </a:p>
      </dsp:txBody>
      <dsp:txXfrm>
        <a:off x="8697632" y="831326"/>
        <a:ext cx="955860" cy="565288"/>
      </dsp:txXfrm>
    </dsp:sp>
    <dsp:sp modelId="{C7E4807B-2D84-4007-AF59-266B89D532BD}">
      <dsp:nvSpPr>
        <dsp:cNvPr id="0" name=""/>
        <dsp:cNvSpPr/>
      </dsp:nvSpPr>
      <dsp:spPr>
        <a:xfrm>
          <a:off x="9834711" y="911067"/>
          <a:ext cx="346898" cy="405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b="1" kern="1200"/>
        </a:p>
      </dsp:txBody>
      <dsp:txXfrm>
        <a:off x="9834711" y="992228"/>
        <a:ext cx="242829" cy="243484"/>
      </dsp:txXfrm>
    </dsp:sp>
    <dsp:sp modelId="{7A9438EC-D80B-45EA-87D4-DECA21B0D4EE}">
      <dsp:nvSpPr>
        <dsp:cNvPr id="0" name=""/>
        <dsp:cNvSpPr/>
      </dsp:nvSpPr>
      <dsp:spPr>
        <a:xfrm>
          <a:off x="10325606" y="757183"/>
          <a:ext cx="1636315" cy="71357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b="1" kern="1200" dirty="0"/>
            <a:t>涂药整理</a:t>
          </a:r>
        </a:p>
      </dsp:txBody>
      <dsp:txXfrm>
        <a:off x="10346506" y="778083"/>
        <a:ext cx="1594515" cy="6717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440BA2-BEC5-4A1B-8566-0F7C606A94AF}">
      <dsp:nvSpPr>
        <dsp:cNvPr id="0" name=""/>
        <dsp:cNvSpPr/>
      </dsp:nvSpPr>
      <dsp:spPr>
        <a:xfrm>
          <a:off x="6558" y="757178"/>
          <a:ext cx="1636315" cy="71358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b="1" kern="1200" dirty="0"/>
            <a:t>病人准备</a:t>
          </a:r>
        </a:p>
      </dsp:txBody>
      <dsp:txXfrm>
        <a:off x="27458" y="778078"/>
        <a:ext cx="1594515" cy="671784"/>
      </dsp:txXfrm>
    </dsp:sp>
    <dsp:sp modelId="{BD1D1D75-6B7C-4815-889A-2C767F848C9A}">
      <dsp:nvSpPr>
        <dsp:cNvPr id="0" name=""/>
        <dsp:cNvSpPr/>
      </dsp:nvSpPr>
      <dsp:spPr>
        <a:xfrm>
          <a:off x="1806505" y="911067"/>
          <a:ext cx="346898" cy="405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b="1" kern="1200"/>
        </a:p>
      </dsp:txBody>
      <dsp:txXfrm>
        <a:off x="1806505" y="992228"/>
        <a:ext cx="242829" cy="243484"/>
      </dsp:txXfrm>
    </dsp:sp>
    <dsp:sp modelId="{8BE14BB9-B832-4D5C-BEE9-F40E51D5A877}">
      <dsp:nvSpPr>
        <dsp:cNvPr id="0" name=""/>
        <dsp:cNvSpPr/>
      </dsp:nvSpPr>
      <dsp:spPr>
        <a:xfrm>
          <a:off x="2297399" y="738328"/>
          <a:ext cx="1636315" cy="75128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b="1" kern="1200" dirty="0"/>
            <a:t>口腔评估</a:t>
          </a:r>
        </a:p>
      </dsp:txBody>
      <dsp:txXfrm>
        <a:off x="2319403" y="760332"/>
        <a:ext cx="1592307" cy="707276"/>
      </dsp:txXfrm>
    </dsp:sp>
    <dsp:sp modelId="{37D72A98-8B16-4C62-BA26-19FD5B465FFB}">
      <dsp:nvSpPr>
        <dsp:cNvPr id="0" name=""/>
        <dsp:cNvSpPr/>
      </dsp:nvSpPr>
      <dsp:spPr>
        <a:xfrm>
          <a:off x="4097347" y="911067"/>
          <a:ext cx="346898" cy="405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b="1" kern="1200"/>
        </a:p>
      </dsp:txBody>
      <dsp:txXfrm>
        <a:off x="4097347" y="992228"/>
        <a:ext cx="242829" cy="243484"/>
      </dsp:txXfrm>
    </dsp:sp>
    <dsp:sp modelId="{223A24ED-01B2-4FDF-91DF-0F9B4299596D}">
      <dsp:nvSpPr>
        <dsp:cNvPr id="0" name=""/>
        <dsp:cNvSpPr/>
      </dsp:nvSpPr>
      <dsp:spPr>
        <a:xfrm>
          <a:off x="4588241" y="738328"/>
          <a:ext cx="1146435" cy="75128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b="1" kern="1200" dirty="0"/>
            <a:t>漱口</a:t>
          </a:r>
        </a:p>
      </dsp:txBody>
      <dsp:txXfrm>
        <a:off x="4610245" y="760332"/>
        <a:ext cx="1102427" cy="707276"/>
      </dsp:txXfrm>
    </dsp:sp>
    <dsp:sp modelId="{006F5FF2-EF7A-4A6C-B378-B1E1894C9BCA}">
      <dsp:nvSpPr>
        <dsp:cNvPr id="0" name=""/>
        <dsp:cNvSpPr/>
      </dsp:nvSpPr>
      <dsp:spPr>
        <a:xfrm>
          <a:off x="5898308" y="911067"/>
          <a:ext cx="346898" cy="405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b="1" kern="1200"/>
        </a:p>
      </dsp:txBody>
      <dsp:txXfrm>
        <a:off x="5898308" y="992228"/>
        <a:ext cx="242829" cy="243484"/>
      </dsp:txXfrm>
    </dsp:sp>
    <dsp:sp modelId="{F2C244E1-D546-480B-83C6-16AF602D5B88}">
      <dsp:nvSpPr>
        <dsp:cNvPr id="0" name=""/>
        <dsp:cNvSpPr/>
      </dsp:nvSpPr>
      <dsp:spPr>
        <a:xfrm>
          <a:off x="6389203" y="776033"/>
          <a:ext cx="1636315" cy="675873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b="1" kern="1200" dirty="0"/>
            <a:t>擦洗口腔</a:t>
          </a:r>
        </a:p>
      </dsp:txBody>
      <dsp:txXfrm>
        <a:off x="6408999" y="795829"/>
        <a:ext cx="1596723" cy="636281"/>
      </dsp:txXfrm>
    </dsp:sp>
    <dsp:sp modelId="{51EA71CD-FFDC-453C-B4DF-DE0B968750E2}">
      <dsp:nvSpPr>
        <dsp:cNvPr id="0" name=""/>
        <dsp:cNvSpPr/>
      </dsp:nvSpPr>
      <dsp:spPr>
        <a:xfrm>
          <a:off x="8189150" y="911067"/>
          <a:ext cx="346898" cy="405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b="1" kern="1200"/>
        </a:p>
      </dsp:txBody>
      <dsp:txXfrm>
        <a:off x="8189150" y="992228"/>
        <a:ext cx="242829" cy="243484"/>
      </dsp:txXfrm>
    </dsp:sp>
    <dsp:sp modelId="{BFDA4B19-02CA-43CB-90E6-3A3135DC250C}">
      <dsp:nvSpPr>
        <dsp:cNvPr id="0" name=""/>
        <dsp:cNvSpPr/>
      </dsp:nvSpPr>
      <dsp:spPr>
        <a:xfrm>
          <a:off x="8680045" y="813739"/>
          <a:ext cx="991034" cy="600462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b="1" kern="1200" dirty="0"/>
            <a:t>漱口</a:t>
          </a:r>
        </a:p>
      </dsp:txBody>
      <dsp:txXfrm>
        <a:off x="8697632" y="831326"/>
        <a:ext cx="955860" cy="565288"/>
      </dsp:txXfrm>
    </dsp:sp>
    <dsp:sp modelId="{C7E4807B-2D84-4007-AF59-266B89D532BD}">
      <dsp:nvSpPr>
        <dsp:cNvPr id="0" name=""/>
        <dsp:cNvSpPr/>
      </dsp:nvSpPr>
      <dsp:spPr>
        <a:xfrm>
          <a:off x="9834711" y="911067"/>
          <a:ext cx="346898" cy="405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800" b="1" kern="1200"/>
        </a:p>
      </dsp:txBody>
      <dsp:txXfrm>
        <a:off x="9834711" y="992228"/>
        <a:ext cx="242829" cy="243484"/>
      </dsp:txXfrm>
    </dsp:sp>
    <dsp:sp modelId="{7A9438EC-D80B-45EA-87D4-DECA21B0D4EE}">
      <dsp:nvSpPr>
        <dsp:cNvPr id="0" name=""/>
        <dsp:cNvSpPr/>
      </dsp:nvSpPr>
      <dsp:spPr>
        <a:xfrm>
          <a:off x="10325606" y="757183"/>
          <a:ext cx="1636315" cy="71357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500" b="1" kern="1200" dirty="0"/>
            <a:t>涂药整理</a:t>
          </a:r>
        </a:p>
      </dsp:txBody>
      <dsp:txXfrm>
        <a:off x="10346506" y="778083"/>
        <a:ext cx="1594515" cy="6717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D866B-F8C1-4F9B-8DDF-153B6675386E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64845-FCDD-4FC2-890E-A1D3BD54BD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263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901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264845-FCDD-4FC2-890E-A1D3BD54BD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026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264845-FCDD-4FC2-890E-A1D3BD54BD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623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60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570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264845-FCDD-4FC2-890E-A1D3BD54BD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044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264845-FCDD-4FC2-890E-A1D3BD54BD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3185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264845-FCDD-4FC2-890E-A1D3BD54BD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663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394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64845-FCDD-4FC2-890E-A1D3BD54BDC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984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巴氏刷牙法的核心原理是，根据牙菌斑容易滋长的位置，单刀直入，让牙刷直接朝牙菌斑下手。实际上，牙菌斑最容易集聚在牙齿靠近牙龈的部分，甚至就在牙齿和牙龈连接处。因此，这里应该是刷牙的重点。</a:t>
            </a: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　　根据这一原理，巴氏刷牙法的独门秘笈在于，</a:t>
            </a:r>
            <a:r>
              <a:rPr lang="zh-CN" altLang="en-US" sz="1200" b="1" i="0" kern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让牙刷刷毛和牙齿呈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45</a:t>
            </a:r>
            <a:r>
              <a:rPr lang="zh-CN" altLang="en-US" sz="1200" b="1" i="0" kern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度角，在牙齿和牙龈交界处轻刷</a:t>
            </a:r>
            <a:r>
              <a:rPr lang="en-US" altLang="zh-CN" sz="1200" b="1" i="0" kern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lang="zh-CN" altLang="en-US" sz="1200" b="1" i="0" kern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这是最有利于刷毛清除牙菌斑的角度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。可以一颗一颗或两颗两颗地刷，一次不要刷太多，才能保持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45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度角的姿势。</a:t>
            </a: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　　轻刷的力度应该有多大？有的文章用“震颤”来形容，是比较贴切的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小手快速抖啊抖，小幅度地摩擦摩擦。</a:t>
            </a: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　　所以，横向刷牙不对，竖向也不够科学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巴氏刷牙法并不能用横向或者竖向来形容，关键在于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45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度角和小幅度动作，至于在小幅度之内是横是竖还是打圈圈，可以都用起来。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394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雨课堂视频扩展的内容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965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64845-FCDD-4FC2-890E-A1D3BD54BDC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863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64845-FCDD-4FC2-890E-A1D3BD54BDC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838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64845-FCDD-4FC2-890E-A1D3BD54BDC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572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264845-FCDD-4FC2-890E-A1D3BD54BD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433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264845-FCDD-4FC2-890E-A1D3BD54BD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54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0BFBC48-2725-45D1-8BAD-148AA6C1B7DC}"/>
              </a:ext>
            </a:extLst>
          </p:cNvPr>
          <p:cNvSpPr txBox="1"/>
          <p:nvPr/>
        </p:nvSpPr>
        <p:spPr>
          <a:xfrm>
            <a:off x="719138" y="52388"/>
            <a:ext cx="2306637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lvl="0">
              <a:defRPr sz="5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</a:rPr>
              <a:t>目 标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0CD6AC56-06AB-4620-AE36-6ED7098C89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2811799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14554079-AF15-4D06-A741-DC534CF0D7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99D78977-988C-429F-87A6-D1F4A199C7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06827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箭头: V 形 192">
            <a:extLst>
              <a:ext uri="{FF2B5EF4-FFF2-40B4-BE49-F238E27FC236}">
                <a16:creationId xmlns:a16="http://schemas.microsoft.com/office/drawing/2014/main" id="{38927D3A-395A-4E4D-997B-FF7671B8DD2C}"/>
              </a:ext>
            </a:extLst>
          </p:cNvPr>
          <p:cNvSpPr/>
          <p:nvPr/>
        </p:nvSpPr>
        <p:spPr>
          <a:xfrm>
            <a:off x="7115175" y="1751013"/>
            <a:ext cx="525463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BC6D0CD-ADA3-4325-BA44-BA8E7861C77E}"/>
              </a:ext>
            </a:extLst>
          </p:cNvPr>
          <p:cNvSpPr/>
          <p:nvPr/>
        </p:nvSpPr>
        <p:spPr>
          <a:xfrm>
            <a:off x="5170488" y="1727200"/>
            <a:ext cx="1871662" cy="5270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箭头: V 形 194">
            <a:extLst>
              <a:ext uri="{FF2B5EF4-FFF2-40B4-BE49-F238E27FC236}">
                <a16:creationId xmlns:a16="http://schemas.microsoft.com/office/drawing/2014/main" id="{A010A41F-8F2D-43CF-B738-8D37B73AF426}"/>
              </a:ext>
            </a:extLst>
          </p:cNvPr>
          <p:cNvSpPr/>
          <p:nvPr/>
        </p:nvSpPr>
        <p:spPr>
          <a:xfrm rot="10800000">
            <a:off x="4551363" y="1751013"/>
            <a:ext cx="525462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730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鸣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440A01A6-B7BF-40F3-868C-5C50BF7A87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16352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id="{013573A4-3203-4988-918A-E37287BA67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11550" y="2674938"/>
            <a:ext cx="5168900" cy="9858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Aft>
                <a:spcPts val="450"/>
              </a:spcAft>
              <a:buFont typeface="Arial" panose="020B0604020202020204" pitchFamily="34" charset="0"/>
              <a:buNone/>
              <a:defRPr/>
            </a:pPr>
            <a:r>
              <a:rPr lang="zh-CN" altLang="en-US" sz="495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 谢 观 看</a:t>
            </a:r>
            <a:endParaRPr lang="en-US" altLang="zh-CN" sz="495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102">
            <a:extLst>
              <a:ext uri="{FF2B5EF4-FFF2-40B4-BE49-F238E27FC236}">
                <a16:creationId xmlns:a16="http://schemas.microsoft.com/office/drawing/2014/main" id="{2110F385-1774-49E2-B194-0906C564BC3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5" name="图片 9">
              <a:extLst>
                <a:ext uri="{FF2B5EF4-FFF2-40B4-BE49-F238E27FC236}">
                  <a16:creationId xmlns:a16="http://schemas.microsoft.com/office/drawing/2014/main" id="{690D3AC2-BE54-48E7-B970-CCC027CB8C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C92EFE32-E530-40E9-94C2-DEAE58DCE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图片 11">
            <a:extLst>
              <a:ext uri="{FF2B5EF4-FFF2-40B4-BE49-F238E27FC236}">
                <a16:creationId xmlns:a16="http://schemas.microsoft.com/office/drawing/2014/main" id="{38B36035-D65B-4788-93FB-924E1C25CF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8925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B727788-4C35-42AE-9A62-9009C3C4A1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3919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C79C5CDD-C922-422C-9129-58B6D85E6D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3650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标题，文本与媒体剪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458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1788"/>
            <a:ext cx="5384800" cy="4524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</p:nvPr>
        </p:nvSpPr>
        <p:spPr>
          <a:xfrm>
            <a:off x="6197600" y="1601788"/>
            <a:ext cx="5384800" cy="4524375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FE3D72B-D41B-4AAE-9C11-C1C0B1709B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7856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3">
            <a:extLst>
              <a:ext uri="{FF2B5EF4-FFF2-40B4-BE49-F238E27FC236}">
                <a16:creationId xmlns:a16="http://schemas.microsoft.com/office/drawing/2014/main" id="{60C484D1-BA5A-4188-99DC-E29C4A4E58A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39534352-170A-4156-AD39-56A2EFF77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634BC427-BAE1-45DC-8426-E1C7D3506D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组合 195">
            <a:extLst>
              <a:ext uri="{FF2B5EF4-FFF2-40B4-BE49-F238E27FC236}">
                <a16:creationId xmlns:a16="http://schemas.microsoft.com/office/drawing/2014/main" id="{C3FC4285-A43D-422F-BBE2-07E50A4F9BA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19675" y="2533652"/>
            <a:ext cx="2152651" cy="631825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" name="流程图: 离页连接符 193">
              <a:extLst>
                <a:ext uri="{FF2B5EF4-FFF2-40B4-BE49-F238E27FC236}">
                  <a16:creationId xmlns:a16="http://schemas.microsoft.com/office/drawing/2014/main" id="{B152B769-1E06-4C65-98D3-9F0BBB23581F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" name="流程图: 离页连接符 194">
              <a:extLst>
                <a:ext uri="{FF2B5EF4-FFF2-40B4-BE49-F238E27FC236}">
                  <a16:creationId xmlns:a16="http://schemas.microsoft.com/office/drawing/2014/main" id="{65B91F7F-DB4C-47AB-AECB-8F7A01ED9E25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E4974A74-C7F5-43DE-A681-498163B760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6572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8E8592F1-EA45-42D2-BB41-AE2D366460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82ECAF9-FB6C-4CC3-99B0-800CC0F0BA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37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1A7C7052-E0B8-4BCD-8A7B-F8BB47DA07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183724A8-C8CF-4ADD-997D-B0BFD8C600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06827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箭头: V 形 192">
            <a:extLst>
              <a:ext uri="{FF2B5EF4-FFF2-40B4-BE49-F238E27FC236}">
                <a16:creationId xmlns:a16="http://schemas.microsoft.com/office/drawing/2014/main" id="{968678D0-FC96-4EF0-B170-060B028B6162}"/>
              </a:ext>
            </a:extLst>
          </p:cNvPr>
          <p:cNvSpPr/>
          <p:nvPr/>
        </p:nvSpPr>
        <p:spPr>
          <a:xfrm>
            <a:off x="7115175" y="1751013"/>
            <a:ext cx="525463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E4082BB-2728-490F-AEE9-65A3CD02FFF8}"/>
              </a:ext>
            </a:extLst>
          </p:cNvPr>
          <p:cNvSpPr/>
          <p:nvPr/>
        </p:nvSpPr>
        <p:spPr>
          <a:xfrm>
            <a:off x="5170488" y="1727200"/>
            <a:ext cx="1871662" cy="5270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箭头: V 形 194">
            <a:extLst>
              <a:ext uri="{FF2B5EF4-FFF2-40B4-BE49-F238E27FC236}">
                <a16:creationId xmlns:a16="http://schemas.microsoft.com/office/drawing/2014/main" id="{1AAB2A54-153F-4A78-AC2D-A91D44E6B37D}"/>
              </a:ext>
            </a:extLst>
          </p:cNvPr>
          <p:cNvSpPr/>
          <p:nvPr/>
        </p:nvSpPr>
        <p:spPr>
          <a:xfrm rot="10800000">
            <a:off x="4551363" y="1751013"/>
            <a:ext cx="525462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1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ABE8128-EDED-42CA-808B-7B780362C6AC}"/>
              </a:ext>
            </a:extLst>
          </p:cNvPr>
          <p:cNvSpPr txBox="1"/>
          <p:nvPr/>
        </p:nvSpPr>
        <p:spPr>
          <a:xfrm>
            <a:off x="719138" y="52388"/>
            <a:ext cx="2306637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lvl="0">
              <a:defRPr sz="5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</a:rPr>
              <a:t>目 标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45E03375-AF28-4AE8-8499-C08415EB0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45303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77970" y="157059"/>
            <a:ext cx="10515600" cy="614980"/>
          </a:xfrm>
        </p:spPr>
        <p:txBody>
          <a:bodyPr/>
          <a:lstStyle>
            <a:lvl1pPr>
              <a:defRPr lang="zh-CN" altLang="en-US" sz="3200" kern="1200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lnSpc>
                <a:spcPct val="150000"/>
              </a:lnSpc>
              <a:spcBef>
                <a:spcPts val="600"/>
              </a:spcBef>
              <a:defRPr sz="280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lnSpc>
                <a:spcPct val="150000"/>
              </a:lnSpc>
              <a:spcBef>
                <a:spcPts val="600"/>
              </a:spcBef>
              <a:defRPr sz="240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lnSpc>
                <a:spcPct val="150000"/>
              </a:lnSpc>
              <a:spcBef>
                <a:spcPts val="600"/>
              </a:spcBef>
              <a:defRPr sz="200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lnSpc>
                <a:spcPct val="150000"/>
              </a:lnSpc>
              <a:spcBef>
                <a:spcPts val="600"/>
              </a:spcBef>
              <a:defRPr sz="180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lnSpc>
                <a:spcPct val="150000"/>
              </a:lnSpc>
              <a:spcBef>
                <a:spcPts val="600"/>
              </a:spcBef>
              <a:defRPr sz="180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lnSpc>
                <a:spcPct val="150000"/>
              </a:lnSpc>
              <a:spcBef>
                <a:spcPts val="600"/>
              </a:spcBef>
              <a:defRPr sz="280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lnSpc>
                <a:spcPct val="150000"/>
              </a:lnSpc>
              <a:spcBef>
                <a:spcPts val="600"/>
              </a:spcBef>
              <a:defRPr sz="240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lnSpc>
                <a:spcPct val="150000"/>
              </a:lnSpc>
              <a:spcBef>
                <a:spcPts val="600"/>
              </a:spcBef>
              <a:defRPr sz="200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lnSpc>
                <a:spcPct val="150000"/>
              </a:lnSpc>
              <a:spcBef>
                <a:spcPts val="600"/>
              </a:spcBef>
              <a:defRPr sz="180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lnSpc>
                <a:spcPct val="150000"/>
              </a:lnSpc>
              <a:spcBef>
                <a:spcPts val="600"/>
              </a:spcBef>
              <a:defRPr sz="180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68BC92D7-85A3-4402-8D6A-D76C3B071E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060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3">
            <a:extLst>
              <a:ext uri="{FF2B5EF4-FFF2-40B4-BE49-F238E27FC236}">
                <a16:creationId xmlns:a16="http://schemas.microsoft.com/office/drawing/2014/main" id="{723D6DBF-AC7C-423C-AB6F-FA63C6E674C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681EED0A-D47F-4839-A5F2-D04A228273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34F56BA0-C954-4E21-8320-45EB84C004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组合 195">
            <a:extLst>
              <a:ext uri="{FF2B5EF4-FFF2-40B4-BE49-F238E27FC236}">
                <a16:creationId xmlns:a16="http://schemas.microsoft.com/office/drawing/2014/main" id="{7EC7F464-A779-4437-8851-95B1C14CA66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19675" y="2533652"/>
            <a:ext cx="2152651" cy="631825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" name="流程图: 离页连接符 193">
              <a:extLst>
                <a:ext uri="{FF2B5EF4-FFF2-40B4-BE49-F238E27FC236}">
                  <a16:creationId xmlns:a16="http://schemas.microsoft.com/office/drawing/2014/main" id="{CDCECC66-752D-4788-A612-45E57A6A4ABD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" name="流程图: 离页连接符 194">
              <a:extLst>
                <a:ext uri="{FF2B5EF4-FFF2-40B4-BE49-F238E27FC236}">
                  <a16:creationId xmlns:a16="http://schemas.microsoft.com/office/drawing/2014/main" id="{95EA3978-FFB8-44ED-A95E-517AE644A492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F0A646BC-CB6A-4865-B5F5-C202DE9F07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910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，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FA349466-9CF8-4BE7-96C3-C927225505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8558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C63D57DC-A8D3-46D6-8315-AC5FD53495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8454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7DAB2C-4842-4414-91C6-6A4E6A461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6971242-9AA8-430A-A880-D58806EAC7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E52AA0-C1F5-4E25-9E2A-3C2E9D58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4AA07-1654-4021-9547-481224408316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8E4FA1-C3AC-4B5D-B602-38F6DBC99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1E743FED-7AB2-4C35-92BF-D0FF8BEE6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5072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1DD7E85D-68F4-42E7-BDDC-065A36829E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id="{BA90EA36-0970-42FA-826D-74DAD85C8C05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id="{7288A730-2EA6-4BEC-B276-17B4CF6F0718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id="{64EF7A7A-D327-437F-80D4-C15CD00A30CB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id="{CE3DC0B2-36D8-4F05-BB0A-FE7F200B62F6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9A2448B-A8C7-4088-82DE-B8FD637C5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12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E50FFA8-396F-4FD6-8B7A-C06889140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C98EAAA-58CE-40EF-B227-10EC11AED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AAF5CA6-C9B4-4C4C-A850-5CEF66A82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标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id="{3D7378D0-2F9F-4A36-B3DA-30ABADEC0CFC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id="{B419B44F-C537-4EBA-931C-BFF4FFFC04AB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id="{4A7E7B30-731D-4CBC-A865-2CED54197FEF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F3A6FE3-E01B-449A-85F4-CE92ABE715A5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484CE418-8683-4F9C-87A3-B5B7C0E2EFB4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0F70D5C0-0F84-4F29-A9B8-4B4F8134C567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9019797-BD18-42BF-A1F1-C08C549451BF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0DFAE7ED-9702-4288-A8FA-829FE10E3FE3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860BF40F-52A0-442A-B262-33C17028CDD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2181CFB0-AA26-4804-916D-4AD7B67DA4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F6FE21B-30AB-4745-9B1F-6F55E3E40A25}"/>
              </a:ext>
            </a:extLst>
          </p:cNvPr>
          <p:cNvSpPr/>
          <p:nvPr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6633C1BE-3912-4332-A415-6079EA3F47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A7B1F88D-DE5B-4CC0-BC8A-65A49AEB35B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EF42F0A-A6CB-47B5-865B-CFA4511D08F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038B05D3-F168-47B2-91C1-9EC24F2D6D7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id="{7592A17D-5DE8-4746-9C0F-55FD576BB64C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id="{1FC144FA-4FCD-40BA-A8C6-2C2E1781DC5A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id="{234E0757-B9B9-4CF5-86D1-8DC250835C82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id="{64FCFD7C-98DE-4B79-9667-B9ED23CB5860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id="{246D43FD-3C39-45E6-BEE9-FFEA8120471C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2" name="灯片编号占位符 3">
            <a:extLst>
              <a:ext uri="{FF2B5EF4-FFF2-40B4-BE49-F238E27FC236}">
                <a16:creationId xmlns:a16="http://schemas.microsoft.com/office/drawing/2014/main" id="{63150630-28A8-4432-9D69-98F4D75D55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1868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8A6AFFB-C768-4BF8-87DA-D457B3C8D1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id="{DB4B8346-6DBC-46CB-BA16-123B639731D3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id="{8E768FFD-F997-46DB-93C7-D3C9767A6D87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id="{7217B718-929F-4B57-9062-59A9BD33835A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id="{79E6CF17-BC5A-40F5-AAC9-AF6322C04F8C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13F9CE4-5F35-411E-8EB9-F97883972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12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思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B61629E-E1B7-438D-BC0E-0F5C8C5FF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维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A26A16-6B2A-45D3-BACC-7BA729F8F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导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E80D9B4-A06C-472E-905E-A2D2E7C62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id="{FB690673-2807-4F1C-ABB7-06DEE781BF23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id="{A19902F3-19C1-4B8D-8AF9-E75A99AA0065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id="{F06CC361-B954-4AD4-A947-8863468443BB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4EA0D2A1-9141-4979-8E97-67B2C1150EA7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DCC6A80E-BE77-40AE-8E76-E10054DB4045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53A163D-5B59-4A09-8FAB-546C322EC22C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0EEB7508-EA8D-4C64-9B2C-BCA43CF3EB49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80BC5E74-BAEC-4A5F-A5AC-E58D0A13B83C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AA76E708-635E-42F9-B4A7-1F6CC81161D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2887FFCB-0A9F-4F3D-9B2B-338E679F0C9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9C64062-4DB5-4DAB-AA85-C3DC0DFEF298}"/>
              </a:ext>
            </a:extLst>
          </p:cNvPr>
          <p:cNvSpPr/>
          <p:nvPr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EDB0F138-62EB-4325-8A62-D2946A5F4C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84436AAD-7517-43AD-B019-6BD1099B99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B25C4E95-C045-42CB-B51F-C2E0BD8C346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ED3E38C6-3AF9-496B-8D84-C0028E8124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id="{53923EEA-5D25-488E-A5EB-5F5118B00237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id="{430A0374-EB4E-41EF-B6A2-B832037241CF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id="{7BBA4951-5510-4F69-B7B6-375F3C1BACAF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id="{AAF8DA05-6D7D-4EDF-AB38-FFA5C94831A3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id="{1558CD2A-4AE1-4323-91FB-42B9DF6F6BC0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2" name="灯片编号占位符 3">
            <a:extLst>
              <a:ext uri="{FF2B5EF4-FFF2-40B4-BE49-F238E27FC236}">
                <a16:creationId xmlns:a16="http://schemas.microsoft.com/office/drawing/2014/main" id="{0FFC2351-1F59-47AC-A4D7-3465571A42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3880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5B139DEC-20AD-4CE1-B029-A5A78FB014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id="{9C3D7731-3FED-4155-A13E-AA66118CAC5C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id="{9EA284B9-B9A4-4B44-ABFE-411A7011C49A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id="{ADB766B2-6E4A-4C4C-B8AA-00B46A442DA6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id="{E7B2F555-9206-4033-9AEF-72F9B9DE4BF3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A21DDD4-D932-49CA-B788-871A34CF1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12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A6993AA-14E9-456F-BD02-738FC8C09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意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08F8A8D-1149-4F68-8406-44DE0FC9B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754B438-E8B5-4999-A11D-14EBE8414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id="{782E82D8-F606-4BA0-ADEF-72381BABC74E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id="{7091C5D7-D40D-473E-9327-8E69925DCCD6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id="{7D2A95F4-1946-40C2-8B43-6C00A29FB227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3D18C90F-81DC-4488-A43C-4AAFB4A169BF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191E04EF-5F4D-453A-A15D-6A5713B3AE0C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CD1A5508-8217-4D36-A529-52672C65BAF9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09D346AD-06D3-4D2A-97EC-5ABEA8E2850E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65E2678D-B7CE-413A-A776-E25B693419BA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18790D48-7158-4E9B-966B-01FF7A640E3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278E472C-E91A-490F-9308-FCB364B267F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EFC9D50-6B4E-40C4-8380-A88E16669459}"/>
              </a:ext>
            </a:extLst>
          </p:cNvPr>
          <p:cNvSpPr/>
          <p:nvPr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A373EFD2-0237-485C-8682-16C1E1902E4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23B32F5E-E636-4C74-9844-956A70122C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5945D401-AD38-4905-AA0B-B26E9B04F5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3FBA865D-D368-4A62-9BC5-6DD43D54CE0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id="{97609CBC-3812-4C4C-BC56-C94F9366F066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id="{33EA6AF6-426C-494D-9D0B-89F8DCA1831F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id="{E27AEDD3-87CE-43EF-813F-0E149AD68035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id="{F985A05B-7039-4A81-80FF-778632D242AF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id="{D13078B3-0DDB-4928-987B-A6B2D9BE356E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2" name="灯片编号占位符 3">
            <a:extLst>
              <a:ext uri="{FF2B5EF4-FFF2-40B4-BE49-F238E27FC236}">
                <a16:creationId xmlns:a16="http://schemas.microsoft.com/office/drawing/2014/main" id="{E269528C-ED46-4439-9DF3-E2BFE7A68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0101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2E700CA-4853-4FF0-BBF9-3B6494AA1DA2}"/>
              </a:ext>
            </a:extLst>
          </p:cNvPr>
          <p:cNvSpPr/>
          <p:nvPr userDrawn="1"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267C9163-CEB3-476C-BA25-6B2B7850A0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56350"/>
            <a:ext cx="3463925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576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4C1236EF-14CA-400C-A9AB-D2D9DC67D0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0670893-CC72-407E-9A81-8D74B0568F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72488" y="6381750"/>
            <a:ext cx="3463925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14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EAA1EE4-38A7-43B8-86B7-31041BC58A03}"/>
              </a:ext>
            </a:extLst>
          </p:cNvPr>
          <p:cNvSpPr/>
          <p:nvPr userDrawn="1"/>
        </p:nvSpPr>
        <p:spPr>
          <a:xfrm>
            <a:off x="0" y="6323013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pic>
        <p:nvPicPr>
          <p:cNvPr id="4" name="图片 3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55EE7919-C78E-4944-AF30-7695E8598C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2A0A8BAF-8ED4-4BED-8451-0DFACF9EE7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26450" y="6356350"/>
            <a:ext cx="3463925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005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CB4D933B-65D7-4178-BC66-D78D2DD216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138716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45C040-B7A1-4AC9-ACB2-CE28E43D1D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7293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>
            <a:extLst>
              <a:ext uri="{FF2B5EF4-FFF2-40B4-BE49-F238E27FC236}">
                <a16:creationId xmlns:a16="http://schemas.microsoft.com/office/drawing/2014/main" id="{6F89D08B-E6F7-46DA-B883-C61BF622E01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1" name="文本占位符 2">
            <a:extLst>
              <a:ext uri="{FF2B5EF4-FFF2-40B4-BE49-F238E27FC236}">
                <a16:creationId xmlns:a16="http://schemas.microsoft.com/office/drawing/2014/main" id="{15C6D939-C1D0-4A68-B766-265F91D22D9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grpSp>
        <p:nvGrpSpPr>
          <p:cNvPr id="4" name="图形 2" descr="书架上的书籍">
            <a:extLst>
              <a:ext uri="{FF2B5EF4-FFF2-40B4-BE49-F238E27FC236}">
                <a16:creationId xmlns:a16="http://schemas.microsoft.com/office/drawing/2014/main" id="{3C5FCB71-08E7-4EF3-8127-2107C4236EC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6838" y="20638"/>
            <a:ext cx="11998325" cy="744537"/>
            <a:chOff x="382875" y="263826"/>
            <a:chExt cx="12747857" cy="666749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E9D2E257-159E-4D9D-84BE-D8EAD05357EA}"/>
                </a:ext>
              </a:extLst>
            </p:cNvPr>
            <p:cNvSpPr/>
            <p:nvPr/>
          </p:nvSpPr>
          <p:spPr>
            <a:xfrm>
              <a:off x="382875" y="885083"/>
              <a:ext cx="12747857" cy="45492"/>
            </a:xfrm>
            <a:custGeom>
              <a:avLst/>
              <a:gdLst>
                <a:gd name="connsiteX0" fmla="*/ 0 w 647700"/>
                <a:gd name="connsiteY0" fmla="*/ 0 h 57150"/>
                <a:gd name="connsiteX1" fmla="*/ 647700 w 647700"/>
                <a:gd name="connsiteY1" fmla="*/ 0 h 57150"/>
                <a:gd name="connsiteX2" fmla="*/ 647700 w 647700"/>
                <a:gd name="connsiteY2" fmla="*/ 57150 h 57150"/>
                <a:gd name="connsiteX3" fmla="*/ 0 w 64770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700" h="57150">
                  <a:moveTo>
                    <a:pt x="0" y="0"/>
                  </a:moveTo>
                  <a:lnTo>
                    <a:pt x="647700" y="0"/>
                  </a:lnTo>
                  <a:lnTo>
                    <a:pt x="647700" y="5715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dirty="0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64EDB6FE-6591-4AAE-9DB9-C8B349A68DFF}"/>
                </a:ext>
              </a:extLst>
            </p:cNvPr>
            <p:cNvSpPr/>
            <p:nvPr/>
          </p:nvSpPr>
          <p:spPr>
            <a:xfrm>
              <a:off x="382875" y="263826"/>
              <a:ext cx="75900" cy="553018"/>
            </a:xfrm>
            <a:custGeom>
              <a:avLst/>
              <a:gdLst>
                <a:gd name="connsiteX0" fmla="*/ 0 w 76200"/>
                <a:gd name="connsiteY0" fmla="*/ 0 h 552450"/>
                <a:gd name="connsiteX1" fmla="*/ 76200 w 76200"/>
                <a:gd name="connsiteY1" fmla="*/ 0 h 552450"/>
                <a:gd name="connsiteX2" fmla="*/ 76200 w 76200"/>
                <a:gd name="connsiteY2" fmla="*/ 552450 h 552450"/>
                <a:gd name="connsiteX3" fmla="*/ 0 w 76200"/>
                <a:gd name="connsiteY3" fmla="*/ 55245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552450">
                  <a:moveTo>
                    <a:pt x="0" y="0"/>
                  </a:moveTo>
                  <a:lnTo>
                    <a:pt x="76200" y="0"/>
                  </a:lnTo>
                  <a:lnTo>
                    <a:pt x="76200" y="552450"/>
                  </a:lnTo>
                  <a:lnTo>
                    <a:pt x="0" y="5524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34F43CAB-6F31-4658-A942-47287C13D523}"/>
                </a:ext>
              </a:extLst>
            </p:cNvPr>
            <p:cNvSpPr/>
            <p:nvPr/>
          </p:nvSpPr>
          <p:spPr>
            <a:xfrm>
              <a:off x="858516" y="740075"/>
              <a:ext cx="172040" cy="76769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7085C5D5-6138-4B48-9CBD-130E077831A2}"/>
                </a:ext>
              </a:extLst>
            </p:cNvPr>
            <p:cNvSpPr/>
            <p:nvPr/>
          </p:nvSpPr>
          <p:spPr>
            <a:xfrm>
              <a:off x="858516" y="415941"/>
              <a:ext cx="172040" cy="285750"/>
            </a:xfrm>
            <a:custGeom>
              <a:avLst/>
              <a:gdLst>
                <a:gd name="connsiteX0" fmla="*/ 0 w 171450"/>
                <a:gd name="connsiteY0" fmla="*/ 0 h 285750"/>
                <a:gd name="connsiteX1" fmla="*/ 171450 w 171450"/>
                <a:gd name="connsiteY1" fmla="*/ 0 h 285750"/>
                <a:gd name="connsiteX2" fmla="*/ 171450 w 171450"/>
                <a:gd name="connsiteY2" fmla="*/ 285750 h 285750"/>
                <a:gd name="connsiteX3" fmla="*/ 0 w 1714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285750">
                  <a:moveTo>
                    <a:pt x="0" y="0"/>
                  </a:moveTo>
                  <a:lnTo>
                    <a:pt x="171450" y="0"/>
                  </a:lnTo>
                  <a:lnTo>
                    <a:pt x="1714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AB287E32-B833-4E73-B84B-E1D9DB880FE8}"/>
                </a:ext>
              </a:extLst>
            </p:cNvPr>
            <p:cNvSpPr/>
            <p:nvPr/>
          </p:nvSpPr>
          <p:spPr>
            <a:xfrm>
              <a:off x="858516" y="302210"/>
              <a:ext cx="172040" cy="75347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53B17CC8-3AE3-4EA0-96B4-8D98CFC21D3F}"/>
                </a:ext>
              </a:extLst>
            </p:cNvPr>
            <p:cNvSpPr/>
            <p:nvPr/>
          </p:nvSpPr>
          <p:spPr>
            <a:xfrm>
              <a:off x="667922" y="397460"/>
              <a:ext cx="153488" cy="419384"/>
            </a:xfrm>
            <a:custGeom>
              <a:avLst/>
              <a:gdLst>
                <a:gd name="connsiteX0" fmla="*/ 76200 w 152400"/>
                <a:gd name="connsiteY0" fmla="*/ 76200 h 419100"/>
                <a:gd name="connsiteX1" fmla="*/ 57150 w 152400"/>
                <a:gd name="connsiteY1" fmla="*/ 57150 h 419100"/>
                <a:gd name="connsiteX2" fmla="*/ 76200 w 152400"/>
                <a:gd name="connsiteY2" fmla="*/ 38100 h 419100"/>
                <a:gd name="connsiteX3" fmla="*/ 95250 w 152400"/>
                <a:gd name="connsiteY3" fmla="*/ 57150 h 419100"/>
                <a:gd name="connsiteX4" fmla="*/ 76200 w 152400"/>
                <a:gd name="connsiteY4" fmla="*/ 76200 h 419100"/>
                <a:gd name="connsiteX5" fmla="*/ 76200 w 152400"/>
                <a:gd name="connsiteY5" fmla="*/ 381000 h 419100"/>
                <a:gd name="connsiteX6" fmla="*/ 57150 w 152400"/>
                <a:gd name="connsiteY6" fmla="*/ 361950 h 419100"/>
                <a:gd name="connsiteX7" fmla="*/ 76200 w 152400"/>
                <a:gd name="connsiteY7" fmla="*/ 342900 h 419100"/>
                <a:gd name="connsiteX8" fmla="*/ 95250 w 152400"/>
                <a:gd name="connsiteY8" fmla="*/ 361950 h 419100"/>
                <a:gd name="connsiteX9" fmla="*/ 76200 w 152400"/>
                <a:gd name="connsiteY9" fmla="*/ 381000 h 419100"/>
                <a:gd name="connsiteX10" fmla="*/ 152400 w 152400"/>
                <a:gd name="connsiteY10" fmla="*/ 0 h 419100"/>
                <a:gd name="connsiteX11" fmla="*/ 0 w 152400"/>
                <a:gd name="connsiteY11" fmla="*/ 0 h 419100"/>
                <a:gd name="connsiteX12" fmla="*/ 0 w 152400"/>
                <a:gd name="connsiteY12" fmla="*/ 419100 h 419100"/>
                <a:gd name="connsiteX13" fmla="*/ 152400 w 152400"/>
                <a:gd name="connsiteY13" fmla="*/ 419100 h 419100"/>
                <a:gd name="connsiteX14" fmla="*/ 152400 w 152400"/>
                <a:gd name="connsiteY14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400" h="419100">
                  <a:moveTo>
                    <a:pt x="76200" y="76200"/>
                  </a:moveTo>
                  <a:cubicBezTo>
                    <a:pt x="65723" y="76200"/>
                    <a:pt x="57150" y="67627"/>
                    <a:pt x="57150" y="57150"/>
                  </a:cubicBezTo>
                  <a:cubicBezTo>
                    <a:pt x="57150" y="46673"/>
                    <a:pt x="65723" y="38100"/>
                    <a:pt x="76200" y="38100"/>
                  </a:cubicBezTo>
                  <a:cubicBezTo>
                    <a:pt x="86677" y="38100"/>
                    <a:pt x="95250" y="46673"/>
                    <a:pt x="95250" y="57150"/>
                  </a:cubicBezTo>
                  <a:cubicBezTo>
                    <a:pt x="95250" y="67627"/>
                    <a:pt x="86677" y="76200"/>
                    <a:pt x="76200" y="76200"/>
                  </a:cubicBezTo>
                  <a:close/>
                  <a:moveTo>
                    <a:pt x="76200" y="381000"/>
                  </a:moveTo>
                  <a:cubicBezTo>
                    <a:pt x="65723" y="381000"/>
                    <a:pt x="57150" y="372428"/>
                    <a:pt x="57150" y="361950"/>
                  </a:cubicBezTo>
                  <a:cubicBezTo>
                    <a:pt x="57150" y="351473"/>
                    <a:pt x="65723" y="342900"/>
                    <a:pt x="76200" y="342900"/>
                  </a:cubicBezTo>
                  <a:cubicBezTo>
                    <a:pt x="86677" y="342900"/>
                    <a:pt x="95250" y="351473"/>
                    <a:pt x="95250" y="361950"/>
                  </a:cubicBezTo>
                  <a:cubicBezTo>
                    <a:pt x="95250" y="372428"/>
                    <a:pt x="86677" y="381000"/>
                    <a:pt x="76200" y="381000"/>
                  </a:cubicBezTo>
                  <a:close/>
                  <a:moveTo>
                    <a:pt x="152400" y="0"/>
                  </a:moveTo>
                  <a:lnTo>
                    <a:pt x="0" y="0"/>
                  </a:lnTo>
                  <a:lnTo>
                    <a:pt x="0" y="419100"/>
                  </a:lnTo>
                  <a:lnTo>
                    <a:pt x="152400" y="4191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A7F751AA-9684-4752-9FA4-3838DAC288A0}"/>
                </a:ext>
              </a:extLst>
            </p:cNvPr>
            <p:cNvSpPr/>
            <p:nvPr/>
          </p:nvSpPr>
          <p:spPr>
            <a:xfrm>
              <a:off x="497569" y="320692"/>
              <a:ext cx="133246" cy="496152"/>
            </a:xfrm>
            <a:custGeom>
              <a:avLst/>
              <a:gdLst>
                <a:gd name="connsiteX0" fmla="*/ 95250 w 133350"/>
                <a:gd name="connsiteY0" fmla="*/ 95250 h 495300"/>
                <a:gd name="connsiteX1" fmla="*/ 38100 w 133350"/>
                <a:gd name="connsiteY1" fmla="*/ 95250 h 495300"/>
                <a:gd name="connsiteX2" fmla="*/ 38100 w 133350"/>
                <a:gd name="connsiteY2" fmla="*/ 38100 h 495300"/>
                <a:gd name="connsiteX3" fmla="*/ 95250 w 133350"/>
                <a:gd name="connsiteY3" fmla="*/ 38100 h 495300"/>
                <a:gd name="connsiteX4" fmla="*/ 95250 w 133350"/>
                <a:gd name="connsiteY4" fmla="*/ 95250 h 495300"/>
                <a:gd name="connsiteX5" fmla="*/ 133350 w 133350"/>
                <a:gd name="connsiteY5" fmla="*/ 0 h 495300"/>
                <a:gd name="connsiteX6" fmla="*/ 0 w 133350"/>
                <a:gd name="connsiteY6" fmla="*/ 0 h 495300"/>
                <a:gd name="connsiteX7" fmla="*/ 0 w 133350"/>
                <a:gd name="connsiteY7" fmla="*/ 495300 h 495300"/>
                <a:gd name="connsiteX8" fmla="*/ 133350 w 133350"/>
                <a:gd name="connsiteY8" fmla="*/ 495300 h 495300"/>
                <a:gd name="connsiteX9" fmla="*/ 133350 w 133350"/>
                <a:gd name="connsiteY9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350" h="495300">
                  <a:moveTo>
                    <a:pt x="95250" y="95250"/>
                  </a:moveTo>
                  <a:lnTo>
                    <a:pt x="38100" y="95250"/>
                  </a:lnTo>
                  <a:lnTo>
                    <a:pt x="38100" y="38100"/>
                  </a:lnTo>
                  <a:lnTo>
                    <a:pt x="95250" y="38100"/>
                  </a:lnTo>
                  <a:lnTo>
                    <a:pt x="95250" y="95250"/>
                  </a:lnTo>
                  <a:close/>
                  <a:moveTo>
                    <a:pt x="133350" y="0"/>
                  </a:moveTo>
                  <a:lnTo>
                    <a:pt x="0" y="0"/>
                  </a:lnTo>
                  <a:lnTo>
                    <a:pt x="0" y="495300"/>
                  </a:lnTo>
                  <a:lnTo>
                    <a:pt x="133350" y="495300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pic>
        <p:nvPicPr>
          <p:cNvPr id="12" name="图片 11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8CA54808-EAA9-4E23-9F7B-0EF1FF0558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ED96F372-A19B-4942-BA56-39AD0E5E3595}"/>
              </a:ext>
            </a:extLst>
          </p:cNvPr>
          <p:cNvSpPr/>
          <p:nvPr userDrawn="1"/>
        </p:nvSpPr>
        <p:spPr>
          <a:xfrm>
            <a:off x="0" y="6323013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4" name="灯片编号占位符 3">
            <a:extLst>
              <a:ext uri="{FF2B5EF4-FFF2-40B4-BE49-F238E27FC236}">
                <a16:creationId xmlns:a16="http://schemas.microsoft.com/office/drawing/2014/main" id="{17AB23B9-8B41-4159-8A15-C65300987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3686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等线 Light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ea"/>
          <a:ea typeface="+mj-ea"/>
          <a:cs typeface="等线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j-ea"/>
          <a:ea typeface="+mj-ea"/>
          <a:cs typeface="等线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j-ea"/>
          <a:ea typeface="+mj-ea"/>
          <a:cs typeface="等线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j-ea"/>
          <a:ea typeface="+mj-ea"/>
          <a:cs typeface="等线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j-ea"/>
          <a:ea typeface="+mj-ea"/>
          <a:cs typeface="等线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 hidden="1">
            <a:extLst>
              <a:ext uri="{FF2B5EF4-FFF2-40B4-BE49-F238E27FC236}">
                <a16:creationId xmlns:a16="http://schemas.microsoft.com/office/drawing/2014/main" id="{9DFB90D4-4B1F-420C-A0CE-7666E92BED86}"/>
              </a:ext>
            </a:extLst>
          </p:cNvPr>
          <p:cNvGrpSpPr>
            <a:grpSpLocks/>
          </p:cNvGrpSpPr>
          <p:nvPr/>
        </p:nvGrpSpPr>
        <p:grpSpPr bwMode="auto">
          <a:xfrm rot="16200000" flipH="1">
            <a:off x="1635125" y="3873500"/>
            <a:ext cx="2014538" cy="2236788"/>
            <a:chOff x="6025662" y="-1"/>
            <a:chExt cx="6166338" cy="6846945"/>
          </a:xfrm>
        </p:grpSpPr>
        <p:sp>
          <p:nvSpPr>
            <p:cNvPr id="125" name="Freeform 215">
              <a:extLst>
                <a:ext uri="{FF2B5EF4-FFF2-40B4-BE49-F238E27FC236}">
                  <a16:creationId xmlns:a16="http://schemas.microsoft.com/office/drawing/2014/main" id="{D052A60B-6DDE-41F7-83D5-BBBAC2AB0FC4}"/>
                </a:ext>
              </a:extLst>
            </p:cNvPr>
            <p:cNvSpPr/>
            <p:nvPr/>
          </p:nvSpPr>
          <p:spPr bwMode="auto">
            <a:xfrm>
              <a:off x="8071392" y="3430758"/>
              <a:ext cx="1326563" cy="1151688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6" name="Freeform 216">
              <a:extLst>
                <a:ext uri="{FF2B5EF4-FFF2-40B4-BE49-F238E27FC236}">
                  <a16:creationId xmlns:a16="http://schemas.microsoft.com/office/drawing/2014/main" id="{02F0F8EC-7025-406A-A37A-697CFEA69A76}"/>
                </a:ext>
              </a:extLst>
            </p:cNvPr>
            <p:cNvSpPr/>
            <p:nvPr/>
          </p:nvSpPr>
          <p:spPr bwMode="auto">
            <a:xfrm>
              <a:off x="8071392" y="3430758"/>
              <a:ext cx="1326563" cy="1151688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7" name="Freeform 217">
              <a:extLst>
                <a:ext uri="{FF2B5EF4-FFF2-40B4-BE49-F238E27FC236}">
                  <a16:creationId xmlns:a16="http://schemas.microsoft.com/office/drawing/2014/main" id="{15E5AF11-03C5-494E-8009-C60E389820CE}"/>
                </a:ext>
              </a:extLst>
            </p:cNvPr>
            <p:cNvSpPr/>
            <p:nvPr/>
          </p:nvSpPr>
          <p:spPr bwMode="auto">
            <a:xfrm>
              <a:off x="8071392" y="2283932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8" name="Freeform 218">
              <a:extLst>
                <a:ext uri="{FF2B5EF4-FFF2-40B4-BE49-F238E27FC236}">
                  <a16:creationId xmlns:a16="http://schemas.microsoft.com/office/drawing/2014/main" id="{13A561F3-51D8-4BB4-AB71-C48DA96C306F}"/>
                </a:ext>
              </a:extLst>
            </p:cNvPr>
            <p:cNvSpPr/>
            <p:nvPr/>
          </p:nvSpPr>
          <p:spPr bwMode="auto">
            <a:xfrm>
              <a:off x="8071392" y="1127386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9" name="Freeform 219">
              <a:extLst>
                <a:ext uri="{FF2B5EF4-FFF2-40B4-BE49-F238E27FC236}">
                  <a16:creationId xmlns:a16="http://schemas.microsoft.com/office/drawing/2014/main" id="{A43CC97D-38ED-46A3-A03A-BA10737FBB28}"/>
                </a:ext>
              </a:extLst>
            </p:cNvPr>
            <p:cNvSpPr/>
            <p:nvPr/>
          </p:nvSpPr>
          <p:spPr bwMode="auto">
            <a:xfrm>
              <a:off x="8071392" y="1127386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0" name="Freeform 220">
              <a:extLst>
                <a:ext uri="{FF2B5EF4-FFF2-40B4-BE49-F238E27FC236}">
                  <a16:creationId xmlns:a16="http://schemas.microsoft.com/office/drawing/2014/main" id="{254D4B08-7ECD-45DB-B914-40595B395B6D}"/>
                </a:ext>
              </a:extLst>
            </p:cNvPr>
            <p:cNvSpPr/>
            <p:nvPr/>
          </p:nvSpPr>
          <p:spPr bwMode="auto">
            <a:xfrm>
              <a:off x="8440691" y="-4859"/>
              <a:ext cx="3420883" cy="248317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1" name="Freeform 221">
              <a:extLst>
                <a:ext uri="{FF2B5EF4-FFF2-40B4-BE49-F238E27FC236}">
                  <a16:creationId xmlns:a16="http://schemas.microsoft.com/office/drawing/2014/main" id="{EA537A49-6A54-41E3-9355-4EDE63BB1D34}"/>
                </a:ext>
              </a:extLst>
            </p:cNvPr>
            <p:cNvSpPr/>
            <p:nvPr/>
          </p:nvSpPr>
          <p:spPr bwMode="auto">
            <a:xfrm>
              <a:off x="8440691" y="-4859"/>
              <a:ext cx="3420883" cy="248317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2" name="Freeform 222">
              <a:extLst>
                <a:ext uri="{FF2B5EF4-FFF2-40B4-BE49-F238E27FC236}">
                  <a16:creationId xmlns:a16="http://schemas.microsoft.com/office/drawing/2014/main" id="{29F3D2B6-EDE2-4F8A-A75C-8D39049383F9}"/>
                </a:ext>
              </a:extLst>
            </p:cNvPr>
            <p:cNvSpPr/>
            <p:nvPr/>
          </p:nvSpPr>
          <p:spPr bwMode="auto">
            <a:xfrm>
              <a:off x="8775974" y="1127388"/>
              <a:ext cx="612260" cy="826104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" name="Freeform 223">
              <a:extLst>
                <a:ext uri="{FF2B5EF4-FFF2-40B4-BE49-F238E27FC236}">
                  <a16:creationId xmlns:a16="http://schemas.microsoft.com/office/drawing/2014/main" id="{1333C35D-A1FE-4924-AEDA-CDDFB73C5CA5}"/>
                </a:ext>
              </a:extLst>
            </p:cNvPr>
            <p:cNvSpPr/>
            <p:nvPr/>
          </p:nvSpPr>
          <p:spPr bwMode="auto">
            <a:xfrm>
              <a:off x="8775974" y="1127388"/>
              <a:ext cx="612260" cy="826104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4" name="Freeform 224">
              <a:extLst>
                <a:ext uri="{FF2B5EF4-FFF2-40B4-BE49-F238E27FC236}">
                  <a16:creationId xmlns:a16="http://schemas.microsoft.com/office/drawing/2014/main" id="{50894C84-81A3-468A-94F4-31E6CBB87D9D}"/>
                </a:ext>
              </a:extLst>
            </p:cNvPr>
            <p:cNvSpPr/>
            <p:nvPr/>
          </p:nvSpPr>
          <p:spPr bwMode="auto">
            <a:xfrm>
              <a:off x="11220160" y="-4860"/>
              <a:ext cx="1020434" cy="377092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5B9BD5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5" name="Freeform 225">
              <a:extLst>
                <a:ext uri="{FF2B5EF4-FFF2-40B4-BE49-F238E27FC236}">
                  <a16:creationId xmlns:a16="http://schemas.microsoft.com/office/drawing/2014/main" id="{1A7ECAB0-91E5-4A29-A9D9-E2065543C15C}"/>
                </a:ext>
              </a:extLst>
            </p:cNvPr>
            <p:cNvSpPr/>
            <p:nvPr/>
          </p:nvSpPr>
          <p:spPr bwMode="auto">
            <a:xfrm>
              <a:off x="11220160" y="-4860"/>
              <a:ext cx="1020434" cy="377092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6" name="Freeform 226">
              <a:extLst>
                <a:ext uri="{FF2B5EF4-FFF2-40B4-BE49-F238E27FC236}">
                  <a16:creationId xmlns:a16="http://schemas.microsoft.com/office/drawing/2014/main" id="{83E96B90-A36D-4008-811E-043EB9C66581}"/>
                </a:ext>
              </a:extLst>
            </p:cNvPr>
            <p:cNvSpPr/>
            <p:nvPr/>
          </p:nvSpPr>
          <p:spPr bwMode="auto">
            <a:xfrm>
              <a:off x="10850860" y="-4860"/>
              <a:ext cx="1389734" cy="248317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7" name="Freeform 227">
              <a:extLst>
                <a:ext uri="{FF2B5EF4-FFF2-40B4-BE49-F238E27FC236}">
                  <a16:creationId xmlns:a16="http://schemas.microsoft.com/office/drawing/2014/main" id="{7EF62858-18CA-446D-89EC-5DF9BFB37003}"/>
                </a:ext>
              </a:extLst>
            </p:cNvPr>
            <p:cNvSpPr/>
            <p:nvPr/>
          </p:nvSpPr>
          <p:spPr bwMode="auto">
            <a:xfrm>
              <a:off x="10850860" y="-4860"/>
              <a:ext cx="1389734" cy="248317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8" name="Freeform 228">
              <a:extLst>
                <a:ext uri="{FF2B5EF4-FFF2-40B4-BE49-F238E27FC236}">
                  <a16:creationId xmlns:a16="http://schemas.microsoft.com/office/drawing/2014/main" id="{08CA6681-C157-42AF-A30C-5C394A7D2280}"/>
                </a:ext>
              </a:extLst>
            </p:cNvPr>
            <p:cNvSpPr/>
            <p:nvPr/>
          </p:nvSpPr>
          <p:spPr bwMode="auto">
            <a:xfrm>
              <a:off x="7080112" y="-4859"/>
              <a:ext cx="1326563" cy="573413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9" name="Freeform 229">
              <a:extLst>
                <a:ext uri="{FF2B5EF4-FFF2-40B4-BE49-F238E27FC236}">
                  <a16:creationId xmlns:a16="http://schemas.microsoft.com/office/drawing/2014/main" id="{60396333-03BE-4AF0-8D26-42E31767C18E}"/>
                </a:ext>
              </a:extLst>
            </p:cNvPr>
            <p:cNvSpPr/>
            <p:nvPr/>
          </p:nvSpPr>
          <p:spPr bwMode="auto">
            <a:xfrm>
              <a:off x="7080112" y="-4859"/>
              <a:ext cx="1326563" cy="573413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0" name="Freeform 230">
              <a:extLst>
                <a:ext uri="{FF2B5EF4-FFF2-40B4-BE49-F238E27FC236}">
                  <a16:creationId xmlns:a16="http://schemas.microsoft.com/office/drawing/2014/main" id="{08185EA2-75BA-4A9B-BDD9-132F34DF606A}"/>
                </a:ext>
              </a:extLst>
            </p:cNvPr>
            <p:cNvSpPr/>
            <p:nvPr/>
          </p:nvSpPr>
          <p:spPr bwMode="auto">
            <a:xfrm>
              <a:off x="6088835" y="2293651"/>
              <a:ext cx="1326563" cy="1151688"/>
            </a:xfrm>
            <a:custGeom>
              <a:avLst/>
              <a:gdLst>
                <a:gd name="T0" fmla="*/ 413 w 1657"/>
                <a:gd name="T1" fmla="*/ 1433 h 1433"/>
                <a:gd name="T2" fmla="*/ 0 w 1657"/>
                <a:gd name="T3" fmla="*/ 715 h 1433"/>
                <a:gd name="T4" fmla="*/ 413 w 1657"/>
                <a:gd name="T5" fmla="*/ 0 h 1433"/>
                <a:gd name="T6" fmla="*/ 1243 w 1657"/>
                <a:gd name="T7" fmla="*/ 0 h 1433"/>
                <a:gd name="T8" fmla="*/ 1657 w 1657"/>
                <a:gd name="T9" fmla="*/ 715 h 1433"/>
                <a:gd name="T10" fmla="*/ 1243 w 1657"/>
                <a:gd name="T11" fmla="*/ 1433 h 1433"/>
                <a:gd name="T12" fmla="*/ 413 w 1657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3">
                  <a:moveTo>
                    <a:pt x="413" y="1433"/>
                  </a:moveTo>
                  <a:lnTo>
                    <a:pt x="0" y="715"/>
                  </a:lnTo>
                  <a:lnTo>
                    <a:pt x="413" y="0"/>
                  </a:lnTo>
                  <a:lnTo>
                    <a:pt x="1243" y="0"/>
                  </a:lnTo>
                  <a:lnTo>
                    <a:pt x="1657" y="715"/>
                  </a:lnTo>
                  <a:lnTo>
                    <a:pt x="1243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1" name="Freeform 231">
              <a:extLst>
                <a:ext uri="{FF2B5EF4-FFF2-40B4-BE49-F238E27FC236}">
                  <a16:creationId xmlns:a16="http://schemas.microsoft.com/office/drawing/2014/main" id="{94E2FB48-74C2-4FF2-BE1A-F577B91A40F1}"/>
                </a:ext>
              </a:extLst>
            </p:cNvPr>
            <p:cNvSpPr/>
            <p:nvPr/>
          </p:nvSpPr>
          <p:spPr bwMode="auto">
            <a:xfrm>
              <a:off x="9067527" y="4009034"/>
              <a:ext cx="1331423" cy="1151684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2" name="Freeform 232">
              <a:extLst>
                <a:ext uri="{FF2B5EF4-FFF2-40B4-BE49-F238E27FC236}">
                  <a16:creationId xmlns:a16="http://schemas.microsoft.com/office/drawing/2014/main" id="{62CD5495-5D88-42EF-8A8A-66EC5942EF4A}"/>
                </a:ext>
              </a:extLst>
            </p:cNvPr>
            <p:cNvSpPr/>
            <p:nvPr/>
          </p:nvSpPr>
          <p:spPr bwMode="auto">
            <a:xfrm>
              <a:off x="9067527" y="4009034"/>
              <a:ext cx="1331423" cy="1151684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3" name="Freeform 233">
              <a:extLst>
                <a:ext uri="{FF2B5EF4-FFF2-40B4-BE49-F238E27FC236}">
                  <a16:creationId xmlns:a16="http://schemas.microsoft.com/office/drawing/2014/main" id="{532EBD6F-68F3-46FF-BED7-709C91339E7F}"/>
                </a:ext>
              </a:extLst>
            </p:cNvPr>
            <p:cNvSpPr/>
            <p:nvPr/>
          </p:nvSpPr>
          <p:spPr bwMode="auto">
            <a:xfrm>
              <a:off x="10058806" y="3430760"/>
              <a:ext cx="1326566" cy="1151688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4" name="Freeform 234">
              <a:extLst>
                <a:ext uri="{FF2B5EF4-FFF2-40B4-BE49-F238E27FC236}">
                  <a16:creationId xmlns:a16="http://schemas.microsoft.com/office/drawing/2014/main" id="{D701FE3E-C2E0-4F06-B302-8C4B4424D993}"/>
                </a:ext>
              </a:extLst>
            </p:cNvPr>
            <p:cNvSpPr/>
            <p:nvPr/>
          </p:nvSpPr>
          <p:spPr bwMode="auto">
            <a:xfrm>
              <a:off x="10058806" y="3430760"/>
              <a:ext cx="1326566" cy="1151688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5" name="Freeform 235">
              <a:extLst>
                <a:ext uri="{FF2B5EF4-FFF2-40B4-BE49-F238E27FC236}">
                  <a16:creationId xmlns:a16="http://schemas.microsoft.com/office/drawing/2014/main" id="{5C8AFCEB-C7F4-44C3-A49D-3F99CDBE95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17116" y="3872970"/>
              <a:ext cx="1234239" cy="82609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close/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6" name="Freeform 236">
              <a:extLst>
                <a:ext uri="{FF2B5EF4-FFF2-40B4-BE49-F238E27FC236}">
                  <a16:creationId xmlns:a16="http://schemas.microsoft.com/office/drawing/2014/main" id="{FA76B76A-91DA-4373-B8A1-5E07A48E7D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17116" y="3872970"/>
              <a:ext cx="1234239" cy="82609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7" name="Freeform 237">
              <a:extLst>
                <a:ext uri="{FF2B5EF4-FFF2-40B4-BE49-F238E27FC236}">
                  <a16:creationId xmlns:a16="http://schemas.microsoft.com/office/drawing/2014/main" id="{BA33CDA4-3FFA-4376-98F2-07CA327D7F31}"/>
                </a:ext>
              </a:extLst>
            </p:cNvPr>
            <p:cNvSpPr/>
            <p:nvPr/>
          </p:nvSpPr>
          <p:spPr bwMode="auto">
            <a:xfrm>
              <a:off x="10112258" y="3620279"/>
              <a:ext cx="1243958" cy="656022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8" name="Freeform 238">
              <a:extLst>
                <a:ext uri="{FF2B5EF4-FFF2-40B4-BE49-F238E27FC236}">
                  <a16:creationId xmlns:a16="http://schemas.microsoft.com/office/drawing/2014/main" id="{B4F2A1DC-DE82-4344-97E9-CE559BC9AD47}"/>
                </a:ext>
              </a:extLst>
            </p:cNvPr>
            <p:cNvSpPr/>
            <p:nvPr/>
          </p:nvSpPr>
          <p:spPr bwMode="auto">
            <a:xfrm>
              <a:off x="10112258" y="3620279"/>
              <a:ext cx="1243958" cy="656022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9" name="Freeform 239">
              <a:extLst>
                <a:ext uri="{FF2B5EF4-FFF2-40B4-BE49-F238E27FC236}">
                  <a16:creationId xmlns:a16="http://schemas.microsoft.com/office/drawing/2014/main" id="{EB311CF9-FBCE-4E17-B522-798721FC57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84148" y="3717468"/>
              <a:ext cx="131200" cy="476225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close/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0" name="Freeform 240">
              <a:extLst>
                <a:ext uri="{FF2B5EF4-FFF2-40B4-BE49-F238E27FC236}">
                  <a16:creationId xmlns:a16="http://schemas.microsoft.com/office/drawing/2014/main" id="{66B05B73-6B2D-47D6-A79A-252618BE1A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84148" y="3717468"/>
              <a:ext cx="131200" cy="476225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1" name="Freeform 241">
              <a:extLst>
                <a:ext uri="{FF2B5EF4-FFF2-40B4-BE49-F238E27FC236}">
                  <a16:creationId xmlns:a16="http://schemas.microsoft.com/office/drawing/2014/main" id="{53693191-EACB-4CB1-90F9-38FA14ED5426}"/>
                </a:ext>
              </a:extLst>
            </p:cNvPr>
            <p:cNvSpPr/>
            <p:nvPr/>
          </p:nvSpPr>
          <p:spPr bwMode="auto">
            <a:xfrm>
              <a:off x="8017939" y="3620278"/>
              <a:ext cx="1297410" cy="656022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2" name="Freeform 242">
              <a:extLst>
                <a:ext uri="{FF2B5EF4-FFF2-40B4-BE49-F238E27FC236}">
                  <a16:creationId xmlns:a16="http://schemas.microsoft.com/office/drawing/2014/main" id="{B59075E7-62E7-4E77-9F64-91205B9A1ACD}"/>
                </a:ext>
              </a:extLst>
            </p:cNvPr>
            <p:cNvSpPr/>
            <p:nvPr/>
          </p:nvSpPr>
          <p:spPr bwMode="auto">
            <a:xfrm>
              <a:off x="8017939" y="3620278"/>
              <a:ext cx="1297410" cy="656022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3" name="Freeform 243">
              <a:extLst>
                <a:ext uri="{FF2B5EF4-FFF2-40B4-BE49-F238E27FC236}">
                  <a16:creationId xmlns:a16="http://schemas.microsoft.com/office/drawing/2014/main" id="{E5A2F9E5-FF45-40D9-AA52-9DFD838098A6}"/>
                </a:ext>
              </a:extLst>
            </p:cNvPr>
            <p:cNvSpPr/>
            <p:nvPr/>
          </p:nvSpPr>
          <p:spPr bwMode="auto">
            <a:xfrm>
              <a:off x="7084968" y="2862209"/>
              <a:ext cx="1326566" cy="1151684"/>
            </a:xfrm>
            <a:custGeom>
              <a:avLst/>
              <a:gdLst>
                <a:gd name="T0" fmla="*/ 413 w 1656"/>
                <a:gd name="T1" fmla="*/ 1433 h 1433"/>
                <a:gd name="T2" fmla="*/ 0 w 1656"/>
                <a:gd name="T3" fmla="*/ 718 h 1433"/>
                <a:gd name="T4" fmla="*/ 413 w 1656"/>
                <a:gd name="T5" fmla="*/ 0 h 1433"/>
                <a:gd name="T6" fmla="*/ 1240 w 1656"/>
                <a:gd name="T7" fmla="*/ 0 h 1433"/>
                <a:gd name="T8" fmla="*/ 1656 w 1656"/>
                <a:gd name="T9" fmla="*/ 718 h 1433"/>
                <a:gd name="T10" fmla="*/ 1240 w 1656"/>
                <a:gd name="T11" fmla="*/ 1433 h 1433"/>
                <a:gd name="T12" fmla="*/ 413 w 1656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3">
                  <a:moveTo>
                    <a:pt x="413" y="1433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4" name="Freeform 244">
              <a:extLst>
                <a:ext uri="{FF2B5EF4-FFF2-40B4-BE49-F238E27FC236}">
                  <a16:creationId xmlns:a16="http://schemas.microsoft.com/office/drawing/2014/main" id="{AE854C68-9852-4F36-9075-F21C129140E7}"/>
                </a:ext>
              </a:extLst>
            </p:cNvPr>
            <p:cNvSpPr/>
            <p:nvPr/>
          </p:nvSpPr>
          <p:spPr bwMode="auto">
            <a:xfrm>
              <a:off x="7366802" y="3114900"/>
              <a:ext cx="646276" cy="651164"/>
            </a:xfrm>
            <a:custGeom>
              <a:avLst/>
              <a:gdLst>
                <a:gd name="T0" fmla="*/ 806 w 806"/>
                <a:gd name="T1" fmla="*/ 555 h 809"/>
                <a:gd name="T2" fmla="*/ 555 w 806"/>
                <a:gd name="T3" fmla="*/ 555 h 809"/>
                <a:gd name="T4" fmla="*/ 555 w 806"/>
                <a:gd name="T5" fmla="*/ 809 h 809"/>
                <a:gd name="T6" fmla="*/ 251 w 806"/>
                <a:gd name="T7" fmla="*/ 809 h 809"/>
                <a:gd name="T8" fmla="*/ 251 w 806"/>
                <a:gd name="T9" fmla="*/ 555 h 809"/>
                <a:gd name="T10" fmla="*/ 0 w 806"/>
                <a:gd name="T11" fmla="*/ 555 h 809"/>
                <a:gd name="T12" fmla="*/ 0 w 806"/>
                <a:gd name="T13" fmla="*/ 254 h 809"/>
                <a:gd name="T14" fmla="*/ 251 w 806"/>
                <a:gd name="T15" fmla="*/ 254 h 809"/>
                <a:gd name="T16" fmla="*/ 251 w 806"/>
                <a:gd name="T17" fmla="*/ 0 h 809"/>
                <a:gd name="T18" fmla="*/ 555 w 806"/>
                <a:gd name="T19" fmla="*/ 0 h 809"/>
                <a:gd name="T20" fmla="*/ 555 w 806"/>
                <a:gd name="T21" fmla="*/ 254 h 809"/>
                <a:gd name="T22" fmla="*/ 806 w 806"/>
                <a:gd name="T23" fmla="*/ 254 h 809"/>
                <a:gd name="T24" fmla="*/ 806 w 806"/>
                <a:gd name="T25" fmla="*/ 555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6" h="809">
                  <a:moveTo>
                    <a:pt x="806" y="555"/>
                  </a:moveTo>
                  <a:lnTo>
                    <a:pt x="555" y="555"/>
                  </a:lnTo>
                  <a:lnTo>
                    <a:pt x="555" y="809"/>
                  </a:lnTo>
                  <a:lnTo>
                    <a:pt x="251" y="809"/>
                  </a:lnTo>
                  <a:lnTo>
                    <a:pt x="251" y="555"/>
                  </a:lnTo>
                  <a:lnTo>
                    <a:pt x="0" y="555"/>
                  </a:lnTo>
                  <a:lnTo>
                    <a:pt x="0" y="254"/>
                  </a:lnTo>
                  <a:lnTo>
                    <a:pt x="251" y="254"/>
                  </a:lnTo>
                  <a:lnTo>
                    <a:pt x="251" y="0"/>
                  </a:lnTo>
                  <a:lnTo>
                    <a:pt x="555" y="0"/>
                  </a:lnTo>
                  <a:lnTo>
                    <a:pt x="555" y="254"/>
                  </a:lnTo>
                  <a:lnTo>
                    <a:pt x="806" y="254"/>
                  </a:lnTo>
                  <a:lnTo>
                    <a:pt x="806" y="555"/>
                  </a:ln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5" name="Freeform 245">
              <a:extLst>
                <a:ext uri="{FF2B5EF4-FFF2-40B4-BE49-F238E27FC236}">
                  <a16:creationId xmlns:a16="http://schemas.microsoft.com/office/drawing/2014/main" id="{FC1ABC2C-85DF-4EE4-BD9A-ED6D4C1BCD6A}"/>
                </a:ext>
              </a:extLst>
            </p:cNvPr>
            <p:cNvSpPr/>
            <p:nvPr/>
          </p:nvSpPr>
          <p:spPr bwMode="auto">
            <a:xfrm>
              <a:off x="8003360" y="3425904"/>
              <a:ext cx="1355718" cy="1171122"/>
            </a:xfrm>
            <a:custGeom>
              <a:avLst/>
              <a:gdLst>
                <a:gd name="T0" fmla="*/ 1259 w 1686"/>
                <a:gd name="T1" fmla="*/ 1463 h 1463"/>
                <a:gd name="T2" fmla="*/ 424 w 1686"/>
                <a:gd name="T3" fmla="*/ 1463 h 1463"/>
                <a:gd name="T4" fmla="*/ 0 w 1686"/>
                <a:gd name="T5" fmla="*/ 731 h 1463"/>
                <a:gd name="T6" fmla="*/ 424 w 1686"/>
                <a:gd name="T7" fmla="*/ 0 h 1463"/>
                <a:gd name="T8" fmla="*/ 1267 w 1686"/>
                <a:gd name="T9" fmla="*/ 0 h 1463"/>
                <a:gd name="T10" fmla="*/ 1686 w 1686"/>
                <a:gd name="T11" fmla="*/ 723 h 1463"/>
                <a:gd name="T12" fmla="*/ 1657 w 1686"/>
                <a:gd name="T13" fmla="*/ 739 h 1463"/>
                <a:gd name="T14" fmla="*/ 1249 w 1686"/>
                <a:gd name="T15" fmla="*/ 32 h 1463"/>
                <a:gd name="T16" fmla="*/ 443 w 1686"/>
                <a:gd name="T17" fmla="*/ 32 h 1463"/>
                <a:gd name="T18" fmla="*/ 37 w 1686"/>
                <a:gd name="T19" fmla="*/ 731 h 1463"/>
                <a:gd name="T20" fmla="*/ 443 w 1686"/>
                <a:gd name="T21" fmla="*/ 1431 h 1463"/>
                <a:gd name="T22" fmla="*/ 1259 w 1686"/>
                <a:gd name="T23" fmla="*/ 1431 h 1463"/>
                <a:gd name="T24" fmla="*/ 1259 w 1686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6" h="1463">
                  <a:moveTo>
                    <a:pt x="1259" y="1463"/>
                  </a:moveTo>
                  <a:lnTo>
                    <a:pt x="424" y="1463"/>
                  </a:lnTo>
                  <a:lnTo>
                    <a:pt x="0" y="731"/>
                  </a:lnTo>
                  <a:lnTo>
                    <a:pt x="424" y="0"/>
                  </a:lnTo>
                  <a:lnTo>
                    <a:pt x="1267" y="0"/>
                  </a:lnTo>
                  <a:lnTo>
                    <a:pt x="1686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3" y="32"/>
                  </a:lnTo>
                  <a:lnTo>
                    <a:pt x="37" y="731"/>
                  </a:lnTo>
                  <a:lnTo>
                    <a:pt x="443" y="1431"/>
                  </a:lnTo>
                  <a:lnTo>
                    <a:pt x="1259" y="1431"/>
                  </a:lnTo>
                  <a:lnTo>
                    <a:pt x="1259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6" name="Oval 246">
              <a:extLst>
                <a:ext uri="{FF2B5EF4-FFF2-40B4-BE49-F238E27FC236}">
                  <a16:creationId xmlns:a16="http://schemas.microsoft.com/office/drawing/2014/main" id="{D8F8F307-4BC2-4E6C-9D06-A4BC38A5E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7" name="Oval 247">
              <a:extLst>
                <a:ext uri="{FF2B5EF4-FFF2-40B4-BE49-F238E27FC236}">
                  <a16:creationId xmlns:a16="http://schemas.microsoft.com/office/drawing/2014/main" id="{C1241B6F-FD97-430A-BDE5-B8E7B8728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8" name="Oval 248">
              <a:extLst>
                <a:ext uri="{FF2B5EF4-FFF2-40B4-BE49-F238E27FC236}">
                  <a16:creationId xmlns:a16="http://schemas.microsoft.com/office/drawing/2014/main" id="{05215689-65FF-4A9B-92EC-F7E4DBDD3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380" y="3367589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9" name="Oval 249">
              <a:extLst>
                <a:ext uri="{FF2B5EF4-FFF2-40B4-BE49-F238E27FC236}">
                  <a16:creationId xmlns:a16="http://schemas.microsoft.com/office/drawing/2014/main" id="{0C95F676-191E-4427-907C-60CA66CB35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380" y="4509554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0" name="Oval 250">
              <a:extLst>
                <a:ext uri="{FF2B5EF4-FFF2-40B4-BE49-F238E27FC236}">
                  <a16:creationId xmlns:a16="http://schemas.microsoft.com/office/drawing/2014/main" id="{B2E392DB-8F92-482B-8C9D-75F5158B2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186" y="3367590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1" name="Oval 251">
              <a:extLst>
                <a:ext uri="{FF2B5EF4-FFF2-40B4-BE49-F238E27FC236}">
                  <a16:creationId xmlns:a16="http://schemas.microsoft.com/office/drawing/2014/main" id="{F8CEB2F1-B15D-40B8-8008-57772EF792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0904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2" name="Freeform 252">
              <a:extLst>
                <a:ext uri="{FF2B5EF4-FFF2-40B4-BE49-F238E27FC236}">
                  <a16:creationId xmlns:a16="http://schemas.microsoft.com/office/drawing/2014/main" id="{CCD18709-0359-4AEE-87C5-B3DFA0A676C0}"/>
                </a:ext>
              </a:extLst>
            </p:cNvPr>
            <p:cNvSpPr/>
            <p:nvPr/>
          </p:nvSpPr>
          <p:spPr bwMode="auto">
            <a:xfrm>
              <a:off x="9062669" y="1700801"/>
              <a:ext cx="1345999" cy="592851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29 h 739"/>
                <a:gd name="T4" fmla="*/ 438 w 1681"/>
                <a:gd name="T5" fmla="*/ 29 h 739"/>
                <a:gd name="T6" fmla="*/ 27 w 1681"/>
                <a:gd name="T7" fmla="*/ 739 h 739"/>
                <a:gd name="T8" fmla="*/ 0 w 1681"/>
                <a:gd name="T9" fmla="*/ 723 h 739"/>
                <a:gd name="T10" fmla="*/ 419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29"/>
                  </a:lnTo>
                  <a:lnTo>
                    <a:pt x="438" y="29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9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3" name="Oval 253">
              <a:extLst>
                <a:ext uri="{FF2B5EF4-FFF2-40B4-BE49-F238E27FC236}">
                  <a16:creationId xmlns:a16="http://schemas.microsoft.com/office/drawing/2014/main" id="{A49EE91C-4C38-45CD-ACE3-364E3C9E1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188" y="2215901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4" name="Oval 254">
              <a:extLst>
                <a:ext uri="{FF2B5EF4-FFF2-40B4-BE49-F238E27FC236}">
                  <a16:creationId xmlns:a16="http://schemas.microsoft.com/office/drawing/2014/main" id="{FBAA62D2-7668-4931-BFD3-FEEDC4ED0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4657" y="2215900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5" name="Oval 255">
              <a:extLst>
                <a:ext uri="{FF2B5EF4-FFF2-40B4-BE49-F238E27FC236}">
                  <a16:creationId xmlns:a16="http://schemas.microsoft.com/office/drawing/2014/main" id="{2AB41770-13BD-4DA9-8FD3-65B461D8CA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2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6" name="Oval 256">
              <a:extLst>
                <a:ext uri="{FF2B5EF4-FFF2-40B4-BE49-F238E27FC236}">
                  <a16:creationId xmlns:a16="http://schemas.microsoft.com/office/drawing/2014/main" id="{BCA20738-1456-4A43-A0B5-AB4F823C4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2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7" name="Oval 257">
              <a:extLst>
                <a:ext uri="{FF2B5EF4-FFF2-40B4-BE49-F238E27FC236}">
                  <a16:creationId xmlns:a16="http://schemas.microsoft.com/office/drawing/2014/main" id="{6F691A6C-9A92-4C18-A10D-DD92AC549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5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8" name="Oval 258">
              <a:extLst>
                <a:ext uri="{FF2B5EF4-FFF2-40B4-BE49-F238E27FC236}">
                  <a16:creationId xmlns:a16="http://schemas.microsoft.com/office/drawing/2014/main" id="{DF20334D-C5ED-4941-919E-5D6146358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5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9" name="Freeform 259">
              <a:extLst>
                <a:ext uri="{FF2B5EF4-FFF2-40B4-BE49-F238E27FC236}">
                  <a16:creationId xmlns:a16="http://schemas.microsoft.com/office/drawing/2014/main" id="{BE5E85D0-4193-402A-BD27-01D5BC5C8F58}"/>
                </a:ext>
              </a:extLst>
            </p:cNvPr>
            <p:cNvSpPr/>
            <p:nvPr/>
          </p:nvSpPr>
          <p:spPr bwMode="auto">
            <a:xfrm>
              <a:off x="10107398" y="1127388"/>
              <a:ext cx="349863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4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4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0" name="Oval 260">
              <a:extLst>
                <a:ext uri="{FF2B5EF4-FFF2-40B4-BE49-F238E27FC236}">
                  <a16:creationId xmlns:a16="http://schemas.microsoft.com/office/drawing/2014/main" id="{E6BD1B79-CDA1-4CC6-920F-8C7A5253F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4657" y="1069073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1" name="Freeform 261">
              <a:extLst>
                <a:ext uri="{FF2B5EF4-FFF2-40B4-BE49-F238E27FC236}">
                  <a16:creationId xmlns:a16="http://schemas.microsoft.com/office/drawing/2014/main" id="{D4E792BB-1F96-454B-9176-A4CBA9BE5629}"/>
                </a:ext>
              </a:extLst>
            </p:cNvPr>
            <p:cNvSpPr/>
            <p:nvPr/>
          </p:nvSpPr>
          <p:spPr bwMode="auto">
            <a:xfrm>
              <a:off x="6025660" y="3435622"/>
              <a:ext cx="354724" cy="587990"/>
            </a:xfrm>
            <a:custGeom>
              <a:avLst/>
              <a:gdLst>
                <a:gd name="T0" fmla="*/ 27 w 440"/>
                <a:gd name="T1" fmla="*/ 732 h 732"/>
                <a:gd name="T2" fmla="*/ 0 w 440"/>
                <a:gd name="T3" fmla="*/ 716 h 732"/>
                <a:gd name="T4" fmla="*/ 411 w 440"/>
                <a:gd name="T5" fmla="*/ 0 h 732"/>
                <a:gd name="T6" fmla="*/ 440 w 440"/>
                <a:gd name="T7" fmla="*/ 16 h 732"/>
                <a:gd name="T8" fmla="*/ 27 w 440"/>
                <a:gd name="T9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2">
                  <a:moveTo>
                    <a:pt x="27" y="732"/>
                  </a:moveTo>
                  <a:lnTo>
                    <a:pt x="0" y="716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2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2" name="Oval 262">
              <a:extLst>
                <a:ext uri="{FF2B5EF4-FFF2-40B4-BE49-F238E27FC236}">
                  <a16:creationId xmlns:a16="http://schemas.microsoft.com/office/drawing/2014/main" id="{B6D20C9F-3813-40F8-BF1D-D94FC3B6D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1086" y="3945860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3" name="Oval 263">
              <a:extLst>
                <a:ext uri="{FF2B5EF4-FFF2-40B4-BE49-F238E27FC236}">
                  <a16:creationId xmlns:a16="http://schemas.microsoft.com/office/drawing/2014/main" id="{A3BFBBBD-E069-47E8-93A1-7B102D4DC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4679" y="3372448"/>
              <a:ext cx="136058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4" name="Freeform 264">
              <a:extLst>
                <a:ext uri="{FF2B5EF4-FFF2-40B4-BE49-F238E27FC236}">
                  <a16:creationId xmlns:a16="http://schemas.microsoft.com/office/drawing/2014/main" id="{2219D1BF-0B1C-4D3A-8543-2AB4F87D3882}"/>
                </a:ext>
              </a:extLst>
            </p:cNvPr>
            <p:cNvSpPr/>
            <p:nvPr/>
          </p:nvSpPr>
          <p:spPr bwMode="auto">
            <a:xfrm>
              <a:off x="10991774" y="2847628"/>
              <a:ext cx="354724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5" name="Oval 265">
              <a:extLst>
                <a:ext uri="{FF2B5EF4-FFF2-40B4-BE49-F238E27FC236}">
                  <a16:creationId xmlns:a16="http://schemas.microsoft.com/office/drawing/2014/main" id="{52AFE4B3-B227-46ED-8C8D-D600E524C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3462" y="3357871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6" name="Oval 266">
              <a:extLst>
                <a:ext uri="{FF2B5EF4-FFF2-40B4-BE49-F238E27FC236}">
                  <a16:creationId xmlns:a16="http://schemas.microsoft.com/office/drawing/2014/main" id="{D098A82D-B204-4DCC-9E7B-878DBC2AE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890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7" name="Freeform 267">
              <a:extLst>
                <a:ext uri="{FF2B5EF4-FFF2-40B4-BE49-F238E27FC236}">
                  <a16:creationId xmlns:a16="http://schemas.microsoft.com/office/drawing/2014/main" id="{C41AFF0A-12C9-4DB5-860E-F7F2BFD26116}"/>
                </a:ext>
              </a:extLst>
            </p:cNvPr>
            <p:cNvSpPr/>
            <p:nvPr/>
          </p:nvSpPr>
          <p:spPr bwMode="auto">
            <a:xfrm>
              <a:off x="8115122" y="1127388"/>
              <a:ext cx="349863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8" name="Oval 268">
              <a:extLst>
                <a:ext uri="{FF2B5EF4-FFF2-40B4-BE49-F238E27FC236}">
                  <a16:creationId xmlns:a16="http://schemas.microsoft.com/office/drawing/2014/main" id="{EBB8B128-1745-4E39-9E90-FB694580F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9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9" name="Oval 269">
              <a:extLst>
                <a:ext uri="{FF2B5EF4-FFF2-40B4-BE49-F238E27FC236}">
                  <a16:creationId xmlns:a16="http://schemas.microsoft.com/office/drawing/2014/main" id="{D4C5F41A-FD59-4FF7-9FF9-C92952174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8929" y="1069073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0" name="Freeform 270">
              <a:extLst>
                <a:ext uri="{FF2B5EF4-FFF2-40B4-BE49-F238E27FC236}">
                  <a16:creationId xmlns:a16="http://schemas.microsoft.com/office/drawing/2014/main" id="{4854F92A-38DF-41D3-B8E0-835D9FD1B7A0}"/>
                </a:ext>
              </a:extLst>
            </p:cNvPr>
            <p:cNvSpPr/>
            <p:nvPr/>
          </p:nvSpPr>
          <p:spPr bwMode="auto">
            <a:xfrm>
              <a:off x="8115122" y="553975"/>
              <a:ext cx="349863" cy="587993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1" name="Oval 271">
              <a:extLst>
                <a:ext uri="{FF2B5EF4-FFF2-40B4-BE49-F238E27FC236}">
                  <a16:creationId xmlns:a16="http://schemas.microsoft.com/office/drawing/2014/main" id="{D7AD4E8C-BE43-4CC4-8393-FB60D67F77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490805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2" name="Freeform 272">
              <a:extLst>
                <a:ext uri="{FF2B5EF4-FFF2-40B4-BE49-F238E27FC236}">
                  <a16:creationId xmlns:a16="http://schemas.microsoft.com/office/drawing/2014/main" id="{824D4EF8-1606-44A2-A51D-3D98228EB049}"/>
                </a:ext>
              </a:extLst>
            </p:cNvPr>
            <p:cNvSpPr/>
            <p:nvPr/>
          </p:nvSpPr>
          <p:spPr bwMode="auto">
            <a:xfrm>
              <a:off x="6025662" y="1710520"/>
              <a:ext cx="354724" cy="583132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3" name="Oval 273">
              <a:extLst>
                <a:ext uri="{FF2B5EF4-FFF2-40B4-BE49-F238E27FC236}">
                  <a16:creationId xmlns:a16="http://schemas.microsoft.com/office/drawing/2014/main" id="{EDDEA7D9-982C-4011-BFF1-5FF5257E8D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4679" y="2220764"/>
              <a:ext cx="136058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4" name="Oval 274">
              <a:extLst>
                <a:ext uri="{FF2B5EF4-FFF2-40B4-BE49-F238E27FC236}">
                  <a16:creationId xmlns:a16="http://schemas.microsoft.com/office/drawing/2014/main" id="{70486725-6C74-4AB6-AE89-2D25AF806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1086" y="1647349"/>
              <a:ext cx="145776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5" name="Freeform 275">
              <a:extLst>
                <a:ext uri="{FF2B5EF4-FFF2-40B4-BE49-F238E27FC236}">
                  <a16:creationId xmlns:a16="http://schemas.microsoft.com/office/drawing/2014/main" id="{E5117608-C1D6-46E5-BFBD-DBCE624B2536}"/>
                </a:ext>
              </a:extLst>
            </p:cNvPr>
            <p:cNvSpPr/>
            <p:nvPr/>
          </p:nvSpPr>
          <p:spPr bwMode="auto">
            <a:xfrm>
              <a:off x="7070394" y="2857347"/>
              <a:ext cx="1005855" cy="1171125"/>
            </a:xfrm>
            <a:custGeom>
              <a:avLst/>
              <a:gdLst>
                <a:gd name="T0" fmla="*/ 1256 w 1256"/>
                <a:gd name="T1" fmla="*/ 1463 h 1463"/>
                <a:gd name="T2" fmla="*/ 421 w 1256"/>
                <a:gd name="T3" fmla="*/ 1463 h 1463"/>
                <a:gd name="T4" fmla="*/ 0 w 1256"/>
                <a:gd name="T5" fmla="*/ 731 h 1463"/>
                <a:gd name="T6" fmla="*/ 421 w 1256"/>
                <a:gd name="T7" fmla="*/ 0 h 1463"/>
                <a:gd name="T8" fmla="*/ 1256 w 1256"/>
                <a:gd name="T9" fmla="*/ 0 h 1463"/>
                <a:gd name="T10" fmla="*/ 1256 w 1256"/>
                <a:gd name="T11" fmla="*/ 32 h 1463"/>
                <a:gd name="T12" fmla="*/ 440 w 1256"/>
                <a:gd name="T13" fmla="*/ 32 h 1463"/>
                <a:gd name="T14" fmla="*/ 37 w 1256"/>
                <a:gd name="T15" fmla="*/ 731 h 1463"/>
                <a:gd name="T16" fmla="*/ 440 w 1256"/>
                <a:gd name="T17" fmla="*/ 1431 h 1463"/>
                <a:gd name="T18" fmla="*/ 1256 w 1256"/>
                <a:gd name="T19" fmla="*/ 1431 h 1463"/>
                <a:gd name="T20" fmla="*/ 1256 w 1256"/>
                <a:gd name="T21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6" h="1463">
                  <a:moveTo>
                    <a:pt x="1256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56" y="0"/>
                  </a:lnTo>
                  <a:lnTo>
                    <a:pt x="1256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6" y="1431"/>
                  </a:lnTo>
                  <a:lnTo>
                    <a:pt x="1256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6" name="Oval 276">
              <a:extLst>
                <a:ext uri="{FF2B5EF4-FFF2-40B4-BE49-F238E27FC236}">
                  <a16:creationId xmlns:a16="http://schemas.microsoft.com/office/drawing/2014/main" id="{3E8B678D-CC60-4294-AC69-85A966806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2365" y="3372447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7" name="Oval 277">
              <a:extLst>
                <a:ext uri="{FF2B5EF4-FFF2-40B4-BE49-F238E27FC236}">
                  <a16:creationId xmlns:a16="http://schemas.microsoft.com/office/drawing/2014/main" id="{3B0061BF-9F4C-4030-91DA-BB7A97708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7648" y="2789315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8" name="Oval 278">
              <a:extLst>
                <a:ext uri="{FF2B5EF4-FFF2-40B4-BE49-F238E27FC236}">
                  <a16:creationId xmlns:a16="http://schemas.microsoft.com/office/drawing/2014/main" id="{02877A51-9F7F-46B6-9436-D1756BB46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7648" y="394100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9" name="Oval 279">
              <a:extLst>
                <a:ext uri="{FF2B5EF4-FFF2-40B4-BE49-F238E27FC236}">
                  <a16:creationId xmlns:a16="http://schemas.microsoft.com/office/drawing/2014/main" id="{28994C5E-AABE-4FCC-A59D-BB5DD655B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278931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0" name="Freeform 280">
              <a:extLst>
                <a:ext uri="{FF2B5EF4-FFF2-40B4-BE49-F238E27FC236}">
                  <a16:creationId xmlns:a16="http://schemas.microsoft.com/office/drawing/2014/main" id="{D0E6359C-BA88-4646-B79D-536A53B15CE8}"/>
                </a:ext>
              </a:extLst>
            </p:cNvPr>
            <p:cNvSpPr/>
            <p:nvPr/>
          </p:nvSpPr>
          <p:spPr bwMode="auto">
            <a:xfrm>
              <a:off x="8003362" y="2274214"/>
              <a:ext cx="1355718" cy="1166264"/>
            </a:xfrm>
            <a:custGeom>
              <a:avLst/>
              <a:gdLst>
                <a:gd name="T0" fmla="*/ 416 w 1683"/>
                <a:gd name="T1" fmla="*/ 1455 h 1455"/>
                <a:gd name="T2" fmla="*/ 0 w 1683"/>
                <a:gd name="T3" fmla="*/ 731 h 1455"/>
                <a:gd name="T4" fmla="*/ 421 w 1683"/>
                <a:gd name="T5" fmla="*/ 0 h 1455"/>
                <a:gd name="T6" fmla="*/ 1264 w 1683"/>
                <a:gd name="T7" fmla="*/ 0 h 1455"/>
                <a:gd name="T8" fmla="*/ 1683 w 1683"/>
                <a:gd name="T9" fmla="*/ 723 h 1455"/>
                <a:gd name="T10" fmla="*/ 1654 w 1683"/>
                <a:gd name="T11" fmla="*/ 739 h 1455"/>
                <a:gd name="T12" fmla="*/ 1246 w 1683"/>
                <a:gd name="T13" fmla="*/ 32 h 1455"/>
                <a:gd name="T14" fmla="*/ 440 w 1683"/>
                <a:gd name="T15" fmla="*/ 32 h 1455"/>
                <a:gd name="T16" fmla="*/ 34 w 1683"/>
                <a:gd name="T17" fmla="*/ 731 h 1455"/>
                <a:gd name="T18" fmla="*/ 442 w 1683"/>
                <a:gd name="T19" fmla="*/ 1439 h 1455"/>
                <a:gd name="T20" fmla="*/ 416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6" y="1455"/>
                  </a:moveTo>
                  <a:lnTo>
                    <a:pt x="0" y="731"/>
                  </a:lnTo>
                  <a:lnTo>
                    <a:pt x="421" y="0"/>
                  </a:lnTo>
                  <a:lnTo>
                    <a:pt x="1264" y="0"/>
                  </a:lnTo>
                  <a:lnTo>
                    <a:pt x="1683" y="723"/>
                  </a:lnTo>
                  <a:lnTo>
                    <a:pt x="1654" y="739"/>
                  </a:lnTo>
                  <a:lnTo>
                    <a:pt x="1246" y="32"/>
                  </a:lnTo>
                  <a:lnTo>
                    <a:pt x="440" y="32"/>
                  </a:lnTo>
                  <a:lnTo>
                    <a:pt x="34" y="731"/>
                  </a:lnTo>
                  <a:lnTo>
                    <a:pt x="442" y="1439"/>
                  </a:lnTo>
                  <a:lnTo>
                    <a:pt x="416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1" name="Oval 281">
              <a:extLst>
                <a:ext uri="{FF2B5EF4-FFF2-40B4-BE49-F238E27FC236}">
                  <a16:creationId xmlns:a16="http://schemas.microsoft.com/office/drawing/2014/main" id="{22257715-4C04-45FA-AF11-F49F21F73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382" y="2215900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2" name="Freeform 282">
              <a:extLst>
                <a:ext uri="{FF2B5EF4-FFF2-40B4-BE49-F238E27FC236}">
                  <a16:creationId xmlns:a16="http://schemas.microsoft.com/office/drawing/2014/main" id="{79794570-4CD6-4ACF-9303-764C0F11B35C}"/>
                </a:ext>
              </a:extLst>
            </p:cNvPr>
            <p:cNvSpPr/>
            <p:nvPr/>
          </p:nvSpPr>
          <p:spPr bwMode="auto">
            <a:xfrm>
              <a:off x="7065534" y="1695942"/>
              <a:ext cx="1000997" cy="597709"/>
            </a:xfrm>
            <a:custGeom>
              <a:avLst/>
              <a:gdLst>
                <a:gd name="T0" fmla="*/ 27 w 1251"/>
                <a:gd name="T1" fmla="*/ 739 h 739"/>
                <a:gd name="T2" fmla="*/ 0 w 1251"/>
                <a:gd name="T3" fmla="*/ 723 h 739"/>
                <a:gd name="T4" fmla="*/ 416 w 1251"/>
                <a:gd name="T5" fmla="*/ 0 h 739"/>
                <a:gd name="T6" fmla="*/ 1251 w 1251"/>
                <a:gd name="T7" fmla="*/ 0 h 739"/>
                <a:gd name="T8" fmla="*/ 1251 w 1251"/>
                <a:gd name="T9" fmla="*/ 32 h 739"/>
                <a:gd name="T10" fmla="*/ 435 w 1251"/>
                <a:gd name="T11" fmla="*/ 32 h 739"/>
                <a:gd name="T12" fmla="*/ 27 w 1251"/>
                <a:gd name="T13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1" h="739">
                  <a:moveTo>
                    <a:pt x="27" y="739"/>
                  </a:moveTo>
                  <a:lnTo>
                    <a:pt x="0" y="723"/>
                  </a:lnTo>
                  <a:lnTo>
                    <a:pt x="416" y="0"/>
                  </a:lnTo>
                  <a:lnTo>
                    <a:pt x="1251" y="0"/>
                  </a:lnTo>
                  <a:lnTo>
                    <a:pt x="1251" y="32"/>
                  </a:lnTo>
                  <a:lnTo>
                    <a:pt x="435" y="32"/>
                  </a:lnTo>
                  <a:lnTo>
                    <a:pt x="27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3" name="Oval 283">
              <a:extLst>
                <a:ext uri="{FF2B5EF4-FFF2-40B4-BE49-F238E27FC236}">
                  <a16:creationId xmlns:a16="http://schemas.microsoft.com/office/drawing/2014/main" id="{38CAFC5A-3F65-462D-84BB-765B09920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7650" y="1642486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4" name="Freeform 284">
              <a:extLst>
                <a:ext uri="{FF2B5EF4-FFF2-40B4-BE49-F238E27FC236}">
                  <a16:creationId xmlns:a16="http://schemas.microsoft.com/office/drawing/2014/main" id="{635573B4-F0E8-4041-9533-E8FAC4717628}"/>
                </a:ext>
              </a:extLst>
            </p:cNvPr>
            <p:cNvSpPr/>
            <p:nvPr/>
          </p:nvSpPr>
          <p:spPr bwMode="auto">
            <a:xfrm>
              <a:off x="10044230" y="3425902"/>
              <a:ext cx="1350860" cy="1171122"/>
            </a:xfrm>
            <a:custGeom>
              <a:avLst/>
              <a:gdLst>
                <a:gd name="T0" fmla="*/ 1257 w 1683"/>
                <a:gd name="T1" fmla="*/ 1463 h 1463"/>
                <a:gd name="T2" fmla="*/ 421 w 1683"/>
                <a:gd name="T3" fmla="*/ 1463 h 1463"/>
                <a:gd name="T4" fmla="*/ 0 w 1683"/>
                <a:gd name="T5" fmla="*/ 731 h 1463"/>
                <a:gd name="T6" fmla="*/ 421 w 1683"/>
                <a:gd name="T7" fmla="*/ 0 h 1463"/>
                <a:gd name="T8" fmla="*/ 1267 w 1683"/>
                <a:gd name="T9" fmla="*/ 0 h 1463"/>
                <a:gd name="T10" fmla="*/ 1683 w 1683"/>
                <a:gd name="T11" fmla="*/ 723 h 1463"/>
                <a:gd name="T12" fmla="*/ 1657 w 1683"/>
                <a:gd name="T13" fmla="*/ 739 h 1463"/>
                <a:gd name="T14" fmla="*/ 1249 w 1683"/>
                <a:gd name="T15" fmla="*/ 32 h 1463"/>
                <a:gd name="T16" fmla="*/ 440 w 1683"/>
                <a:gd name="T17" fmla="*/ 32 h 1463"/>
                <a:gd name="T18" fmla="*/ 37 w 1683"/>
                <a:gd name="T19" fmla="*/ 731 h 1463"/>
                <a:gd name="T20" fmla="*/ 440 w 1683"/>
                <a:gd name="T21" fmla="*/ 1431 h 1463"/>
                <a:gd name="T22" fmla="*/ 1257 w 1683"/>
                <a:gd name="T23" fmla="*/ 1431 h 1463"/>
                <a:gd name="T24" fmla="*/ 1257 w 1683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3" h="1463">
                  <a:moveTo>
                    <a:pt x="1257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7" y="1431"/>
                  </a:lnTo>
                  <a:lnTo>
                    <a:pt x="1257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5" name="Oval 285">
              <a:extLst>
                <a:ext uri="{FF2B5EF4-FFF2-40B4-BE49-F238E27FC236}">
                  <a16:creationId xmlns:a16="http://schemas.microsoft.com/office/drawing/2014/main" id="{219E8C28-B299-4971-8C3F-32CAC18BC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3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6" name="Oval 286">
              <a:extLst>
                <a:ext uri="{FF2B5EF4-FFF2-40B4-BE49-F238E27FC236}">
                  <a16:creationId xmlns:a16="http://schemas.microsoft.com/office/drawing/2014/main" id="{142B5655-BA4D-40BA-818F-D29272707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888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7" name="Oval 287">
              <a:extLst>
                <a:ext uri="{FF2B5EF4-FFF2-40B4-BE49-F238E27FC236}">
                  <a16:creationId xmlns:a16="http://schemas.microsoft.com/office/drawing/2014/main" id="{7B1E573E-73F0-418D-894B-46B95CFA3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3357871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8" name="Oval 288">
              <a:extLst>
                <a:ext uri="{FF2B5EF4-FFF2-40B4-BE49-F238E27FC236}">
                  <a16:creationId xmlns:a16="http://schemas.microsoft.com/office/drawing/2014/main" id="{DEABB701-C854-4161-A6E5-7226DE2F2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9" name="Oval 289">
              <a:extLst>
                <a:ext uri="{FF2B5EF4-FFF2-40B4-BE49-F238E27FC236}">
                  <a16:creationId xmlns:a16="http://schemas.microsoft.com/office/drawing/2014/main" id="{689612CF-5792-404D-AA78-3AEBD3134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3462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0" name="Freeform 290">
              <a:extLst>
                <a:ext uri="{FF2B5EF4-FFF2-40B4-BE49-F238E27FC236}">
                  <a16:creationId xmlns:a16="http://schemas.microsoft.com/office/drawing/2014/main" id="{76D56F61-ED1F-4414-B8DC-811466D816AC}"/>
                </a:ext>
              </a:extLst>
            </p:cNvPr>
            <p:cNvSpPr/>
            <p:nvPr/>
          </p:nvSpPr>
          <p:spPr bwMode="auto">
            <a:xfrm>
              <a:off x="6025660" y="2279077"/>
              <a:ext cx="1346002" cy="592851"/>
            </a:xfrm>
            <a:custGeom>
              <a:avLst/>
              <a:gdLst>
                <a:gd name="T0" fmla="*/ 27 w 1678"/>
                <a:gd name="T1" fmla="*/ 740 h 740"/>
                <a:gd name="T2" fmla="*/ 0 w 1678"/>
                <a:gd name="T3" fmla="*/ 724 h 740"/>
                <a:gd name="T4" fmla="*/ 416 w 1678"/>
                <a:gd name="T5" fmla="*/ 0 h 740"/>
                <a:gd name="T6" fmla="*/ 1262 w 1678"/>
                <a:gd name="T7" fmla="*/ 0 h 740"/>
                <a:gd name="T8" fmla="*/ 1678 w 1678"/>
                <a:gd name="T9" fmla="*/ 724 h 740"/>
                <a:gd name="T10" fmla="*/ 1651 w 1678"/>
                <a:gd name="T11" fmla="*/ 740 h 740"/>
                <a:gd name="T12" fmla="*/ 1243 w 1678"/>
                <a:gd name="T13" fmla="*/ 32 h 740"/>
                <a:gd name="T14" fmla="*/ 435 w 1678"/>
                <a:gd name="T15" fmla="*/ 32 h 740"/>
                <a:gd name="T16" fmla="*/ 27 w 1678"/>
                <a:gd name="T17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8" h="740">
                  <a:moveTo>
                    <a:pt x="27" y="740"/>
                  </a:moveTo>
                  <a:lnTo>
                    <a:pt x="0" y="724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78" y="724"/>
                  </a:lnTo>
                  <a:lnTo>
                    <a:pt x="1651" y="740"/>
                  </a:lnTo>
                  <a:lnTo>
                    <a:pt x="1243" y="32"/>
                  </a:lnTo>
                  <a:lnTo>
                    <a:pt x="435" y="32"/>
                  </a:lnTo>
                  <a:lnTo>
                    <a:pt x="27" y="740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1" name="Rectangle 291">
              <a:extLst>
                <a:ext uri="{FF2B5EF4-FFF2-40B4-BE49-F238E27FC236}">
                  <a16:creationId xmlns:a16="http://schemas.microsoft.com/office/drawing/2014/main" id="{64D01349-75A3-48A2-88E0-50C52AAE9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0666" y="3430761"/>
              <a:ext cx="655992" cy="29157"/>
            </a:xfrm>
            <a:prstGeom prst="rect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2" name="Oval 292">
              <a:extLst>
                <a:ext uri="{FF2B5EF4-FFF2-40B4-BE49-F238E27FC236}">
                  <a16:creationId xmlns:a16="http://schemas.microsoft.com/office/drawing/2014/main" id="{1183736E-97B4-4B1D-8D33-2BAEADF09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1086" y="2794175"/>
              <a:ext cx="145776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3" name="Oval 293">
              <a:extLst>
                <a:ext uri="{FF2B5EF4-FFF2-40B4-BE49-F238E27FC236}">
                  <a16:creationId xmlns:a16="http://schemas.microsoft.com/office/drawing/2014/main" id="{7D446154-B69A-42DE-A497-B41A6423B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2365" y="222076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4" name="Freeform 294">
              <a:extLst>
                <a:ext uri="{FF2B5EF4-FFF2-40B4-BE49-F238E27FC236}">
                  <a16:creationId xmlns:a16="http://schemas.microsoft.com/office/drawing/2014/main" id="{4635EE1F-4EBA-4843-9F5B-F773CA524594}"/>
                </a:ext>
              </a:extLst>
            </p:cNvPr>
            <p:cNvSpPr/>
            <p:nvPr/>
          </p:nvSpPr>
          <p:spPr bwMode="auto">
            <a:xfrm>
              <a:off x="9062669" y="2842770"/>
              <a:ext cx="1345999" cy="592851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32 h 739"/>
                <a:gd name="T4" fmla="*/ 435 w 1681"/>
                <a:gd name="T5" fmla="*/ 32 h 739"/>
                <a:gd name="T6" fmla="*/ 27 w 1681"/>
                <a:gd name="T7" fmla="*/ 739 h 739"/>
                <a:gd name="T8" fmla="*/ 0 w 1681"/>
                <a:gd name="T9" fmla="*/ 723 h 739"/>
                <a:gd name="T10" fmla="*/ 416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32"/>
                  </a:lnTo>
                  <a:lnTo>
                    <a:pt x="435" y="32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5" name="Freeform 295">
              <a:extLst>
                <a:ext uri="{FF2B5EF4-FFF2-40B4-BE49-F238E27FC236}">
                  <a16:creationId xmlns:a16="http://schemas.microsoft.com/office/drawing/2014/main" id="{BE9C602E-8705-4FD8-A02B-578C391E9A85}"/>
                </a:ext>
              </a:extLst>
            </p:cNvPr>
            <p:cNvSpPr/>
            <p:nvPr/>
          </p:nvSpPr>
          <p:spPr bwMode="auto">
            <a:xfrm>
              <a:off x="9106402" y="5146140"/>
              <a:ext cx="1350860" cy="1166264"/>
            </a:xfrm>
            <a:custGeom>
              <a:avLst/>
              <a:gdLst>
                <a:gd name="T0" fmla="*/ 419 w 1683"/>
                <a:gd name="T1" fmla="*/ 1455 h 1455"/>
                <a:gd name="T2" fmla="*/ 0 w 1683"/>
                <a:gd name="T3" fmla="*/ 732 h 1455"/>
                <a:gd name="T4" fmla="*/ 421 w 1683"/>
                <a:gd name="T5" fmla="*/ 0 h 1455"/>
                <a:gd name="T6" fmla="*/ 1267 w 1683"/>
                <a:gd name="T7" fmla="*/ 0 h 1455"/>
                <a:gd name="T8" fmla="*/ 1683 w 1683"/>
                <a:gd name="T9" fmla="*/ 724 h 1455"/>
                <a:gd name="T10" fmla="*/ 1657 w 1683"/>
                <a:gd name="T11" fmla="*/ 740 h 1455"/>
                <a:gd name="T12" fmla="*/ 1249 w 1683"/>
                <a:gd name="T13" fmla="*/ 32 h 1455"/>
                <a:gd name="T14" fmla="*/ 440 w 1683"/>
                <a:gd name="T15" fmla="*/ 32 h 1455"/>
                <a:gd name="T16" fmla="*/ 37 w 1683"/>
                <a:gd name="T17" fmla="*/ 732 h 1455"/>
                <a:gd name="T18" fmla="*/ 445 w 1683"/>
                <a:gd name="T19" fmla="*/ 1439 h 1455"/>
                <a:gd name="T20" fmla="*/ 419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9" y="1455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4"/>
                  </a:lnTo>
                  <a:lnTo>
                    <a:pt x="1657" y="740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39"/>
                  </a:lnTo>
                  <a:lnTo>
                    <a:pt x="419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6" name="Oval 296">
              <a:extLst>
                <a:ext uri="{FF2B5EF4-FFF2-40B4-BE49-F238E27FC236}">
                  <a16:creationId xmlns:a16="http://schemas.microsoft.com/office/drawing/2014/main" id="{3009E465-85A7-4BC1-8D66-BE5FB6ABA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4640" y="566124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7" name="Oval 297">
              <a:extLst>
                <a:ext uri="{FF2B5EF4-FFF2-40B4-BE49-F238E27FC236}">
                  <a16:creationId xmlns:a16="http://schemas.microsoft.com/office/drawing/2014/main" id="{6D71A460-82F8-4AA4-8B60-93561D6D6F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5661243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8" name="Oval 298">
              <a:extLst>
                <a:ext uri="{FF2B5EF4-FFF2-40B4-BE49-F238E27FC236}">
                  <a16:creationId xmlns:a16="http://schemas.microsoft.com/office/drawing/2014/main" id="{0440F26E-E126-43F4-8BAF-4F7ED090D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5087830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9" name="Oval 299">
              <a:extLst>
                <a:ext uri="{FF2B5EF4-FFF2-40B4-BE49-F238E27FC236}">
                  <a16:creationId xmlns:a16="http://schemas.microsoft.com/office/drawing/2014/main" id="{E1142B5E-1816-4227-B984-E4F5F6A8E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622979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0" name="Oval 300">
              <a:extLst>
                <a:ext uri="{FF2B5EF4-FFF2-40B4-BE49-F238E27FC236}">
                  <a16:creationId xmlns:a16="http://schemas.microsoft.com/office/drawing/2014/main" id="{9551827E-63BB-4003-9447-E33B538FF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3" y="5087830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1" name="Freeform 301">
              <a:extLst>
                <a:ext uri="{FF2B5EF4-FFF2-40B4-BE49-F238E27FC236}">
                  <a16:creationId xmlns:a16="http://schemas.microsoft.com/office/drawing/2014/main" id="{B5E2C26D-C8A2-4FB5-9E75-56F2A5C5F569}"/>
                </a:ext>
              </a:extLst>
            </p:cNvPr>
            <p:cNvSpPr/>
            <p:nvPr/>
          </p:nvSpPr>
          <p:spPr bwMode="auto">
            <a:xfrm>
              <a:off x="10000495" y="4582447"/>
              <a:ext cx="354724" cy="583132"/>
            </a:xfrm>
            <a:custGeom>
              <a:avLst/>
              <a:gdLst>
                <a:gd name="T0" fmla="*/ 30 w 443"/>
                <a:gd name="T1" fmla="*/ 734 h 734"/>
                <a:gd name="T2" fmla="*/ 0 w 443"/>
                <a:gd name="T3" fmla="*/ 718 h 734"/>
                <a:gd name="T4" fmla="*/ 414 w 443"/>
                <a:gd name="T5" fmla="*/ 0 h 734"/>
                <a:gd name="T6" fmla="*/ 443 w 443"/>
                <a:gd name="T7" fmla="*/ 16 h 734"/>
                <a:gd name="T8" fmla="*/ 30 w 443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3" h="734">
                  <a:moveTo>
                    <a:pt x="30" y="7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443" y="16"/>
                  </a:lnTo>
                  <a:lnTo>
                    <a:pt x="30" y="734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2" name="Freeform 302">
              <a:extLst>
                <a:ext uri="{FF2B5EF4-FFF2-40B4-BE49-F238E27FC236}">
                  <a16:creationId xmlns:a16="http://schemas.microsoft.com/office/drawing/2014/main" id="{D71F2CDD-24CF-4752-B172-380E8127CC8D}"/>
                </a:ext>
              </a:extLst>
            </p:cNvPr>
            <p:cNvSpPr/>
            <p:nvPr/>
          </p:nvSpPr>
          <p:spPr bwMode="auto">
            <a:xfrm>
              <a:off x="9004359" y="3999315"/>
              <a:ext cx="1005855" cy="1166264"/>
            </a:xfrm>
            <a:custGeom>
              <a:avLst/>
              <a:gdLst>
                <a:gd name="T0" fmla="*/ 419 w 1259"/>
                <a:gd name="T1" fmla="*/ 1458 h 1458"/>
                <a:gd name="T2" fmla="*/ 0 w 1259"/>
                <a:gd name="T3" fmla="*/ 732 h 1458"/>
                <a:gd name="T4" fmla="*/ 421 w 1259"/>
                <a:gd name="T5" fmla="*/ 0 h 1458"/>
                <a:gd name="T6" fmla="*/ 1259 w 1259"/>
                <a:gd name="T7" fmla="*/ 0 h 1458"/>
                <a:gd name="T8" fmla="*/ 1259 w 1259"/>
                <a:gd name="T9" fmla="*/ 32 h 1458"/>
                <a:gd name="T10" fmla="*/ 440 w 1259"/>
                <a:gd name="T11" fmla="*/ 32 h 1458"/>
                <a:gd name="T12" fmla="*/ 37 w 1259"/>
                <a:gd name="T13" fmla="*/ 732 h 1458"/>
                <a:gd name="T14" fmla="*/ 445 w 1259"/>
                <a:gd name="T15" fmla="*/ 1442 h 1458"/>
                <a:gd name="T16" fmla="*/ 419 w 1259"/>
                <a:gd name="T17" fmla="*/ 1458 h 1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9" h="1458">
                  <a:moveTo>
                    <a:pt x="419" y="1458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59" y="0"/>
                  </a:lnTo>
                  <a:lnTo>
                    <a:pt x="125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42"/>
                  </a:lnTo>
                  <a:lnTo>
                    <a:pt x="419" y="1458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3" name="Freeform 304">
              <a:extLst>
                <a:ext uri="{FF2B5EF4-FFF2-40B4-BE49-F238E27FC236}">
                  <a16:creationId xmlns:a16="http://schemas.microsoft.com/office/drawing/2014/main" id="{BC06CB90-40B7-41AC-8C6E-197ACB2B898D}"/>
                </a:ext>
              </a:extLst>
            </p:cNvPr>
            <p:cNvSpPr/>
            <p:nvPr/>
          </p:nvSpPr>
          <p:spPr bwMode="auto">
            <a:xfrm>
              <a:off x="10000497" y="4626179"/>
              <a:ext cx="2191505" cy="2220763"/>
            </a:xfrm>
            <a:custGeom>
              <a:avLst/>
              <a:gdLst>
                <a:gd name="T0" fmla="*/ 2735 w 2735"/>
                <a:gd name="T1" fmla="*/ 0 h 2771"/>
                <a:gd name="T2" fmla="*/ 1598 w 2735"/>
                <a:gd name="T3" fmla="*/ 0 h 2771"/>
                <a:gd name="T4" fmla="*/ 0 w 2735"/>
                <a:gd name="T5" fmla="*/ 2771 h 2771"/>
                <a:gd name="T6" fmla="*/ 2735 w 2735"/>
                <a:gd name="T7" fmla="*/ 2771 h 2771"/>
                <a:gd name="T8" fmla="*/ 2735 w 2735"/>
                <a:gd name="T9" fmla="*/ 0 h 2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35" h="2771">
                  <a:moveTo>
                    <a:pt x="2735" y="0"/>
                  </a:moveTo>
                  <a:lnTo>
                    <a:pt x="1598" y="0"/>
                  </a:lnTo>
                  <a:lnTo>
                    <a:pt x="0" y="2771"/>
                  </a:lnTo>
                  <a:lnTo>
                    <a:pt x="2735" y="2771"/>
                  </a:lnTo>
                  <a:lnTo>
                    <a:pt x="2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2531" name="矩形 102">
            <a:extLst>
              <a:ext uri="{FF2B5EF4-FFF2-40B4-BE49-F238E27FC236}">
                <a16:creationId xmlns:a16="http://schemas.microsoft.com/office/drawing/2014/main" id="{4C683B60-CED2-478C-A49B-3E946342E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5113" y="2619375"/>
            <a:ext cx="15017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 spc="600" dirty="0">
                <a:solidFill>
                  <a:schemeClr val="bg1"/>
                </a:solidFill>
              </a:rPr>
              <a:t>第五章</a:t>
            </a:r>
            <a:r>
              <a:rPr lang="en-US" altLang="zh-CN" sz="2800" b="1" spc="600" dirty="0">
                <a:solidFill>
                  <a:schemeClr val="bg1"/>
                </a:solidFill>
              </a:rPr>
              <a:t>  </a:t>
            </a:r>
          </a:p>
        </p:txBody>
      </p:sp>
      <p:grpSp>
        <p:nvGrpSpPr>
          <p:cNvPr id="22532" name="组合 2">
            <a:extLst>
              <a:ext uri="{FF2B5EF4-FFF2-40B4-BE49-F238E27FC236}">
                <a16:creationId xmlns:a16="http://schemas.microsoft.com/office/drawing/2014/main" id="{725E9CC4-2AE5-4F8E-930F-BD97C193BE98}"/>
              </a:ext>
            </a:extLst>
          </p:cNvPr>
          <p:cNvGrpSpPr>
            <a:grpSpLocks/>
          </p:cNvGrpSpPr>
          <p:nvPr/>
        </p:nvGrpSpPr>
        <p:grpSpPr bwMode="auto">
          <a:xfrm>
            <a:off x="6767513" y="4912967"/>
            <a:ext cx="3790482" cy="339484"/>
            <a:chOff x="6805613" y="4593880"/>
            <a:chExt cx="3790482" cy="339485"/>
          </a:xfrm>
        </p:grpSpPr>
        <p:sp>
          <p:nvSpPr>
            <p:cNvPr id="106" name="任意多边形 22">
              <a:extLst>
                <a:ext uri="{FF2B5EF4-FFF2-40B4-BE49-F238E27FC236}">
                  <a16:creationId xmlns:a16="http://schemas.microsoft.com/office/drawing/2014/main" id="{991DF86E-7247-442F-9B15-76C00633F2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805613" y="4593880"/>
              <a:ext cx="319087" cy="297208"/>
            </a:xfrm>
            <a:custGeom>
              <a:avLst/>
              <a:gdLst>
                <a:gd name="connsiteX0" fmla="*/ 262805 w 519288"/>
                <a:gd name="connsiteY0" fmla="*/ 111558 h 503774"/>
                <a:gd name="connsiteX1" fmla="*/ 439744 w 519288"/>
                <a:gd name="connsiteY1" fmla="*/ 276036 h 503774"/>
                <a:gd name="connsiteX2" fmla="*/ 439744 w 519288"/>
                <a:gd name="connsiteY2" fmla="*/ 484796 h 503774"/>
                <a:gd name="connsiteX3" fmla="*/ 433425 w 519288"/>
                <a:gd name="connsiteY3" fmla="*/ 503774 h 503774"/>
                <a:gd name="connsiteX4" fmla="*/ 414467 w 519288"/>
                <a:gd name="connsiteY4" fmla="*/ 503774 h 503774"/>
                <a:gd name="connsiteX5" fmla="*/ 319678 w 519288"/>
                <a:gd name="connsiteY5" fmla="*/ 503774 h 503774"/>
                <a:gd name="connsiteX6" fmla="*/ 313359 w 519288"/>
                <a:gd name="connsiteY6" fmla="*/ 503774 h 503774"/>
                <a:gd name="connsiteX7" fmla="*/ 307040 w 519288"/>
                <a:gd name="connsiteY7" fmla="*/ 497448 h 503774"/>
                <a:gd name="connsiteX8" fmla="*/ 307040 w 519288"/>
                <a:gd name="connsiteY8" fmla="*/ 396231 h 503774"/>
                <a:gd name="connsiteX9" fmla="*/ 212251 w 519288"/>
                <a:gd name="connsiteY9" fmla="*/ 396231 h 503774"/>
                <a:gd name="connsiteX10" fmla="*/ 212251 w 519288"/>
                <a:gd name="connsiteY10" fmla="*/ 497448 h 503774"/>
                <a:gd name="connsiteX11" fmla="*/ 212251 w 519288"/>
                <a:gd name="connsiteY11" fmla="*/ 503774 h 503774"/>
                <a:gd name="connsiteX12" fmla="*/ 199612 w 519288"/>
                <a:gd name="connsiteY12" fmla="*/ 503774 h 503774"/>
                <a:gd name="connsiteX13" fmla="*/ 104823 w 519288"/>
                <a:gd name="connsiteY13" fmla="*/ 503774 h 503774"/>
                <a:gd name="connsiteX14" fmla="*/ 92185 w 519288"/>
                <a:gd name="connsiteY14" fmla="*/ 503774 h 503774"/>
                <a:gd name="connsiteX15" fmla="*/ 79546 w 519288"/>
                <a:gd name="connsiteY15" fmla="*/ 484796 h 503774"/>
                <a:gd name="connsiteX16" fmla="*/ 79546 w 519288"/>
                <a:gd name="connsiteY16" fmla="*/ 276036 h 503774"/>
                <a:gd name="connsiteX17" fmla="*/ 259644 w 519288"/>
                <a:gd name="connsiteY17" fmla="*/ 0 h 503774"/>
                <a:gd name="connsiteX18" fmla="*/ 281809 w 519288"/>
                <a:gd name="connsiteY18" fmla="*/ 9516 h 503774"/>
                <a:gd name="connsiteX19" fmla="*/ 370468 w 519288"/>
                <a:gd name="connsiteY19" fmla="*/ 91992 h 503774"/>
                <a:gd name="connsiteX20" fmla="*/ 370468 w 519288"/>
                <a:gd name="connsiteY20" fmla="*/ 22205 h 503774"/>
                <a:gd name="connsiteX21" fmla="*/ 383134 w 519288"/>
                <a:gd name="connsiteY21" fmla="*/ 9516 h 503774"/>
                <a:gd name="connsiteX22" fmla="*/ 414798 w 519288"/>
                <a:gd name="connsiteY22" fmla="*/ 9516 h 503774"/>
                <a:gd name="connsiteX23" fmla="*/ 427463 w 519288"/>
                <a:gd name="connsiteY23" fmla="*/ 22205 h 503774"/>
                <a:gd name="connsiteX24" fmla="*/ 427463 w 519288"/>
                <a:gd name="connsiteY24" fmla="*/ 142746 h 503774"/>
                <a:gd name="connsiteX25" fmla="*/ 509789 w 519288"/>
                <a:gd name="connsiteY25" fmla="*/ 218877 h 503774"/>
                <a:gd name="connsiteX26" fmla="*/ 509789 w 519288"/>
                <a:gd name="connsiteY26" fmla="*/ 269631 h 503774"/>
                <a:gd name="connsiteX27" fmla="*/ 465460 w 519288"/>
                <a:gd name="connsiteY27" fmla="*/ 269631 h 503774"/>
                <a:gd name="connsiteX28" fmla="*/ 262810 w 519288"/>
                <a:gd name="connsiteY28" fmla="*/ 79303 h 503774"/>
                <a:gd name="connsiteX29" fmla="*/ 60161 w 519288"/>
                <a:gd name="connsiteY29" fmla="*/ 269631 h 503774"/>
                <a:gd name="connsiteX30" fmla="*/ 34830 w 519288"/>
                <a:gd name="connsiteY30" fmla="*/ 275975 h 503774"/>
                <a:gd name="connsiteX31" fmla="*/ 9499 w 519288"/>
                <a:gd name="connsiteY31" fmla="*/ 269631 h 503774"/>
                <a:gd name="connsiteX32" fmla="*/ 9499 w 519288"/>
                <a:gd name="connsiteY32" fmla="*/ 218877 h 503774"/>
                <a:gd name="connsiteX33" fmla="*/ 237479 w 519288"/>
                <a:gd name="connsiteY33" fmla="*/ 9516 h 503774"/>
                <a:gd name="connsiteX34" fmla="*/ 259644 w 519288"/>
                <a:gd name="connsiteY34" fmla="*/ 0 h 503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19288" h="503774">
                  <a:moveTo>
                    <a:pt x="262805" y="111558"/>
                  </a:moveTo>
                  <a:cubicBezTo>
                    <a:pt x="262805" y="111558"/>
                    <a:pt x="262805" y="111558"/>
                    <a:pt x="439744" y="276036"/>
                  </a:cubicBezTo>
                  <a:cubicBezTo>
                    <a:pt x="439744" y="276036"/>
                    <a:pt x="439744" y="276036"/>
                    <a:pt x="439744" y="484796"/>
                  </a:cubicBezTo>
                  <a:cubicBezTo>
                    <a:pt x="439744" y="497448"/>
                    <a:pt x="433425" y="503774"/>
                    <a:pt x="433425" y="503774"/>
                  </a:cubicBezTo>
                  <a:cubicBezTo>
                    <a:pt x="427106" y="503774"/>
                    <a:pt x="420786" y="503774"/>
                    <a:pt x="414467" y="503774"/>
                  </a:cubicBezTo>
                  <a:cubicBezTo>
                    <a:pt x="414467" y="503774"/>
                    <a:pt x="414467" y="503774"/>
                    <a:pt x="319678" y="503774"/>
                  </a:cubicBezTo>
                  <a:cubicBezTo>
                    <a:pt x="319678" y="503774"/>
                    <a:pt x="313359" y="503774"/>
                    <a:pt x="313359" y="503774"/>
                  </a:cubicBezTo>
                  <a:cubicBezTo>
                    <a:pt x="313359" y="503774"/>
                    <a:pt x="307040" y="497448"/>
                    <a:pt x="307040" y="497448"/>
                  </a:cubicBezTo>
                  <a:cubicBezTo>
                    <a:pt x="307040" y="497448"/>
                    <a:pt x="307040" y="497448"/>
                    <a:pt x="307040" y="396231"/>
                  </a:cubicBezTo>
                  <a:cubicBezTo>
                    <a:pt x="307040" y="396231"/>
                    <a:pt x="307040" y="396231"/>
                    <a:pt x="212251" y="396231"/>
                  </a:cubicBezTo>
                  <a:cubicBezTo>
                    <a:pt x="212251" y="396231"/>
                    <a:pt x="212251" y="396231"/>
                    <a:pt x="212251" y="497448"/>
                  </a:cubicBezTo>
                  <a:cubicBezTo>
                    <a:pt x="212251" y="497448"/>
                    <a:pt x="212251" y="503774"/>
                    <a:pt x="212251" y="503774"/>
                  </a:cubicBezTo>
                  <a:cubicBezTo>
                    <a:pt x="205931" y="503774"/>
                    <a:pt x="205931" y="503774"/>
                    <a:pt x="199612" y="503774"/>
                  </a:cubicBezTo>
                  <a:cubicBezTo>
                    <a:pt x="199612" y="503774"/>
                    <a:pt x="199612" y="503774"/>
                    <a:pt x="104823" y="503774"/>
                  </a:cubicBezTo>
                  <a:cubicBezTo>
                    <a:pt x="98504" y="503774"/>
                    <a:pt x="98504" y="503774"/>
                    <a:pt x="92185" y="503774"/>
                  </a:cubicBezTo>
                  <a:cubicBezTo>
                    <a:pt x="85865" y="503774"/>
                    <a:pt x="79546" y="497448"/>
                    <a:pt x="79546" y="484796"/>
                  </a:cubicBezTo>
                  <a:cubicBezTo>
                    <a:pt x="79546" y="484796"/>
                    <a:pt x="79546" y="484796"/>
                    <a:pt x="79546" y="276036"/>
                  </a:cubicBezTo>
                  <a:close/>
                  <a:moveTo>
                    <a:pt x="259644" y="0"/>
                  </a:moveTo>
                  <a:cubicBezTo>
                    <a:pt x="267560" y="0"/>
                    <a:pt x="275476" y="3172"/>
                    <a:pt x="281809" y="9516"/>
                  </a:cubicBezTo>
                  <a:cubicBezTo>
                    <a:pt x="281809" y="9516"/>
                    <a:pt x="281809" y="9516"/>
                    <a:pt x="370468" y="91992"/>
                  </a:cubicBezTo>
                  <a:cubicBezTo>
                    <a:pt x="370468" y="91992"/>
                    <a:pt x="370468" y="91992"/>
                    <a:pt x="370468" y="22205"/>
                  </a:cubicBezTo>
                  <a:cubicBezTo>
                    <a:pt x="370468" y="15861"/>
                    <a:pt x="376801" y="9516"/>
                    <a:pt x="383134" y="9516"/>
                  </a:cubicBezTo>
                  <a:cubicBezTo>
                    <a:pt x="383134" y="9516"/>
                    <a:pt x="383134" y="9516"/>
                    <a:pt x="414798" y="9516"/>
                  </a:cubicBezTo>
                  <a:cubicBezTo>
                    <a:pt x="421130" y="9516"/>
                    <a:pt x="427463" y="15861"/>
                    <a:pt x="427463" y="22205"/>
                  </a:cubicBezTo>
                  <a:cubicBezTo>
                    <a:pt x="427463" y="22205"/>
                    <a:pt x="427463" y="22205"/>
                    <a:pt x="427463" y="142746"/>
                  </a:cubicBezTo>
                  <a:cubicBezTo>
                    <a:pt x="427463" y="142746"/>
                    <a:pt x="427463" y="142746"/>
                    <a:pt x="509789" y="218877"/>
                  </a:cubicBezTo>
                  <a:cubicBezTo>
                    <a:pt x="522455" y="231565"/>
                    <a:pt x="522455" y="250598"/>
                    <a:pt x="509789" y="269631"/>
                  </a:cubicBezTo>
                  <a:cubicBezTo>
                    <a:pt x="503457" y="282319"/>
                    <a:pt x="478126" y="282319"/>
                    <a:pt x="465460" y="269631"/>
                  </a:cubicBezTo>
                  <a:cubicBezTo>
                    <a:pt x="465460" y="269631"/>
                    <a:pt x="465460" y="269631"/>
                    <a:pt x="262810" y="79303"/>
                  </a:cubicBezTo>
                  <a:cubicBezTo>
                    <a:pt x="262810" y="79303"/>
                    <a:pt x="262810" y="79303"/>
                    <a:pt x="60161" y="269631"/>
                  </a:cubicBezTo>
                  <a:cubicBezTo>
                    <a:pt x="53828" y="275975"/>
                    <a:pt x="41163" y="275975"/>
                    <a:pt x="34830" y="275975"/>
                  </a:cubicBezTo>
                  <a:cubicBezTo>
                    <a:pt x="28497" y="275975"/>
                    <a:pt x="15831" y="275975"/>
                    <a:pt x="9499" y="269631"/>
                  </a:cubicBezTo>
                  <a:cubicBezTo>
                    <a:pt x="-3167" y="250598"/>
                    <a:pt x="-3167" y="231565"/>
                    <a:pt x="9499" y="218877"/>
                  </a:cubicBezTo>
                  <a:cubicBezTo>
                    <a:pt x="9499" y="218877"/>
                    <a:pt x="9499" y="218877"/>
                    <a:pt x="237479" y="9516"/>
                  </a:cubicBezTo>
                  <a:cubicBezTo>
                    <a:pt x="243812" y="3172"/>
                    <a:pt x="251728" y="0"/>
                    <a:pt x="259644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600"/>
            </a:p>
          </p:txBody>
        </p:sp>
        <p:sp>
          <p:nvSpPr>
            <p:cNvPr id="22538" name="文本框 37">
              <a:extLst>
                <a:ext uri="{FF2B5EF4-FFF2-40B4-BE49-F238E27FC236}">
                  <a16:creationId xmlns:a16="http://schemas.microsoft.com/office/drawing/2014/main" id="{72D22363-EA1E-49A0-ABB9-9EA0CC93EC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4700" y="4594810"/>
              <a:ext cx="3471395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 b="1" dirty="0">
                  <a:solidFill>
                    <a:srgbClr val="3B3838"/>
                  </a:solidFill>
                </a:rPr>
                <a:t>单位：郑州澍青医学高等专科学校</a:t>
              </a:r>
            </a:p>
          </p:txBody>
        </p:sp>
      </p:grpSp>
      <p:sp>
        <p:nvSpPr>
          <p:cNvPr id="24583" name="文本框 107">
            <a:extLst>
              <a:ext uri="{FF2B5EF4-FFF2-40B4-BE49-F238E27FC236}">
                <a16:creationId xmlns:a16="http://schemas.microsoft.com/office/drawing/2014/main" id="{F8CDCE6F-C7D8-4682-8C70-4934F76DA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5138" y="3443288"/>
            <a:ext cx="6381750" cy="9032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4800" b="1" dirty="0">
                <a:solidFill>
                  <a:srgbClr val="2B2F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清 洁 护 理</a:t>
            </a:r>
            <a:endParaRPr lang="en-US" altLang="zh-CN" sz="4800" b="1" dirty="0">
              <a:solidFill>
                <a:srgbClr val="2B2F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534" name="组合 1">
            <a:extLst>
              <a:ext uri="{FF2B5EF4-FFF2-40B4-BE49-F238E27FC236}">
                <a16:creationId xmlns:a16="http://schemas.microsoft.com/office/drawing/2014/main" id="{4A7BAB14-6A23-4B5E-9E4C-4A77F493EABE}"/>
              </a:ext>
            </a:extLst>
          </p:cNvPr>
          <p:cNvGrpSpPr>
            <a:grpSpLocks/>
          </p:cNvGrpSpPr>
          <p:nvPr/>
        </p:nvGrpSpPr>
        <p:grpSpPr bwMode="auto">
          <a:xfrm>
            <a:off x="2549524" y="4845520"/>
            <a:ext cx="2684132" cy="498006"/>
            <a:chOff x="2643187" y="4426420"/>
            <a:chExt cx="2684132" cy="498006"/>
          </a:xfrm>
        </p:grpSpPr>
        <p:sp>
          <p:nvSpPr>
            <p:cNvPr id="22535" name="文本框 39">
              <a:extLst>
                <a:ext uri="{FF2B5EF4-FFF2-40B4-BE49-F238E27FC236}">
                  <a16:creationId xmlns:a16="http://schemas.microsoft.com/office/drawing/2014/main" id="{0BF8981E-3F44-49CA-85C4-CC8CD73A45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4344" y="4562952"/>
              <a:ext cx="22129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 b="1" dirty="0">
                  <a:solidFill>
                    <a:srgbClr val="3B3838"/>
                  </a:solidFill>
                </a:rPr>
                <a:t>主讲人：陈亚静</a:t>
              </a:r>
            </a:p>
          </p:txBody>
        </p:sp>
        <p:pic>
          <p:nvPicPr>
            <p:cNvPr id="22536" name="图形 2" descr="女学生">
              <a:extLst>
                <a:ext uri="{FF2B5EF4-FFF2-40B4-BE49-F238E27FC236}">
                  <a16:creationId xmlns:a16="http://schemas.microsoft.com/office/drawing/2014/main" id="{88F4BF37-67ED-4D65-83DD-2C7999040F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3187" y="4426420"/>
              <a:ext cx="500063" cy="498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E2536C34-7846-4619-8992-88BD8FC58D80}"/>
              </a:ext>
            </a:extLst>
          </p:cNvPr>
          <p:cNvSpPr txBox="1"/>
          <p:nvPr/>
        </p:nvSpPr>
        <p:spPr>
          <a:xfrm>
            <a:off x="845270" y="970156"/>
            <a:ext cx="525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accent6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你会选择什么样的牙膏呢？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3268AEE-6E45-40BB-A0F3-DBB5CE1AE6FD}"/>
              </a:ext>
            </a:extLst>
          </p:cNvPr>
          <p:cNvSpPr txBox="1"/>
          <p:nvPr/>
        </p:nvSpPr>
        <p:spPr>
          <a:xfrm>
            <a:off x="756500" y="1823387"/>
            <a:ext cx="11027005" cy="163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0" i="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使用的牙膏不应具有腐蚀性，以防损伤牙齿。</a:t>
            </a:r>
            <a:endParaRPr lang="en-US" altLang="zh-CN" sz="2800" b="0" i="0" dirty="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0" i="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药物牙膏可以抑制细菌的生长，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根据个人需要选择</a:t>
            </a:r>
            <a:r>
              <a:rPr lang="zh-CN" altLang="en-US" sz="2800" b="0" i="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800" b="0" i="0" dirty="0"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0" i="0" dirty="0"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牙膏可轮换品种使用。（含氟）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45F7BB0-F959-466E-B8E3-536419A6D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1"/>
          <a:stretch/>
        </p:blipFill>
        <p:spPr bwMode="auto">
          <a:xfrm>
            <a:off x="8411222" y="3996098"/>
            <a:ext cx="3043131" cy="22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48786B3-AC36-40D4-A240-4A5A99D857D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3" y="3996098"/>
            <a:ext cx="2690229" cy="240909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4502B5F-B697-428C-898D-7BD072C7AF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883" y="3996098"/>
            <a:ext cx="2756583" cy="2172711"/>
          </a:xfrm>
          <a:prstGeom prst="rect">
            <a:avLst/>
          </a:prstGeom>
        </p:spPr>
      </p:pic>
      <p:sp>
        <p:nvSpPr>
          <p:cNvPr id="11" name="文本占位符 1">
            <a:extLst>
              <a:ext uri="{FF2B5EF4-FFF2-40B4-BE49-F238E27FC236}">
                <a16:creationId xmlns:a16="http://schemas.microsoft.com/office/drawing/2014/main" id="{F7C9C68E-3C9C-4292-ACAB-0097E3C92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33591"/>
            <a:ext cx="4429139" cy="646331"/>
          </a:xfrm>
        </p:spPr>
        <p:txBody>
          <a:bodyPr/>
          <a:lstStyle/>
          <a:p>
            <a:r>
              <a:rPr lang="zh-CN" altLang="en-US" sz="3600" spc="600" dirty="0">
                <a:latin typeface="黑体" panose="02010609060101010101" pitchFamily="49" charset="-122"/>
                <a:ea typeface="黑体" panose="02010609060101010101" pitchFamily="49" charset="-122"/>
              </a:rPr>
              <a:t>一、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一般口腔护理</a:t>
            </a:r>
          </a:p>
        </p:txBody>
      </p:sp>
    </p:spTree>
    <p:extLst>
      <p:ext uri="{BB962C8B-B14F-4D97-AF65-F5344CB8AC3E}">
        <p14:creationId xmlns:p14="http://schemas.microsoft.com/office/powerpoint/2010/main" val="3077867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04CE04D-3EA3-4B0E-AF29-BB69656780E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248" y="758831"/>
            <a:ext cx="8226059" cy="5519420"/>
          </a:xfrm>
          <a:prstGeom prst="rect">
            <a:avLst/>
          </a:prstGeom>
        </p:spPr>
      </p:pic>
      <p:sp>
        <p:nvSpPr>
          <p:cNvPr id="4" name="文本占位符 1">
            <a:extLst>
              <a:ext uri="{FF2B5EF4-FFF2-40B4-BE49-F238E27FC236}">
                <a16:creationId xmlns:a16="http://schemas.microsoft.com/office/drawing/2014/main" id="{9A7C762B-1123-459E-BA11-AB843E9B7C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33591"/>
            <a:ext cx="4429139" cy="646331"/>
          </a:xfrm>
        </p:spPr>
        <p:txBody>
          <a:bodyPr/>
          <a:lstStyle/>
          <a:p>
            <a:r>
              <a:rPr lang="zh-CN" altLang="en-US" sz="3600" spc="600" dirty="0">
                <a:latin typeface="黑体" panose="02010609060101010101" pitchFamily="49" charset="-122"/>
                <a:ea typeface="黑体" panose="02010609060101010101" pitchFamily="49" charset="-122"/>
              </a:rPr>
              <a:t>一、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一般口腔护理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0E37BE7-A756-437E-B4F5-E459635159E3}"/>
              </a:ext>
            </a:extLst>
          </p:cNvPr>
          <p:cNvSpPr txBox="1"/>
          <p:nvPr/>
        </p:nvSpPr>
        <p:spPr>
          <a:xfrm>
            <a:off x="935890" y="1171543"/>
            <a:ext cx="6575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你能够正确牙刷吗</a:t>
            </a:r>
          </a:p>
        </p:txBody>
      </p:sp>
    </p:spTree>
    <p:extLst>
      <p:ext uri="{BB962C8B-B14F-4D97-AF65-F5344CB8AC3E}">
        <p14:creationId xmlns:p14="http://schemas.microsoft.com/office/powerpoint/2010/main" val="1701854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http://hiphotos.baidu.com/feed/pic/item/562c11dfa9ec8a139ac7455cfd03918fa1ecc0a9.jpg">
            <a:extLst>
              <a:ext uri="{FF2B5EF4-FFF2-40B4-BE49-F238E27FC236}">
                <a16:creationId xmlns:a16="http://schemas.microsoft.com/office/drawing/2014/main" id="{A7FDCB9E-5B62-4ACD-B6E4-C556F77869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185" y="1110075"/>
            <a:ext cx="3333750" cy="219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104C065C-2740-423E-AF33-AA0E9846EA84}"/>
              </a:ext>
            </a:extLst>
          </p:cNvPr>
          <p:cNvSpPr/>
          <p:nvPr/>
        </p:nvSpPr>
        <p:spPr>
          <a:xfrm>
            <a:off x="498956" y="3398511"/>
            <a:ext cx="3591069" cy="2775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牙齿和牙龈的交界处，刷毛与牙齿表面成</a:t>
            </a:r>
            <a:r>
              <a:rPr lang="en-US" altLang="zh-CN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45°</a:t>
            </a:r>
            <a:r>
              <a:rPr lang="zh-CN" altLang="en-US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，</a:t>
            </a:r>
            <a:r>
              <a:rPr lang="zh-CN" altLang="en-US" sz="2400" b="1" dirty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快速环形颤动刷洗</a:t>
            </a:r>
            <a:r>
              <a:rPr lang="zh-CN" altLang="zh-CN" sz="2400" b="1" dirty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，上排的牙齿向下、下排的牙齿往上轻刷</a:t>
            </a:r>
            <a:r>
              <a:rPr lang="zh-CN" altLang="en-US" sz="2400" b="1" dirty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，</a:t>
            </a:r>
            <a:r>
              <a:rPr lang="zh-CN" altLang="zh-CN" sz="2400" b="1" dirty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注意轻刷牙龈；</a:t>
            </a:r>
            <a:endParaRPr lang="en-US" altLang="zh-CN" sz="2400" b="1" dirty="0">
              <a:solidFill>
                <a:srgbClr val="333333"/>
              </a:solidFill>
              <a:latin typeface="仿宋" panose="02010609060101010101" pitchFamily="49" charset="-122"/>
              <a:ea typeface="仿宋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9CE2043-29CD-4898-838E-68CEEB22E2D6}"/>
              </a:ext>
            </a:extLst>
          </p:cNvPr>
          <p:cNvSpPr/>
          <p:nvPr/>
        </p:nvSpPr>
        <p:spPr>
          <a:xfrm>
            <a:off x="4554002" y="3429000"/>
            <a:ext cx="3205250" cy="2221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2400" b="1" dirty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刷牙齿背面牙刷竖起，同样成45</a:t>
            </a:r>
            <a:r>
              <a:rPr lang="en-US" altLang="zh-CN" sz="2400" b="1" dirty="0">
                <a:latin typeface="仿宋" panose="02010609060101010101" pitchFamily="49" charset="-122"/>
                <a:ea typeface="仿宋" panose="02010609060101010101" pitchFamily="49" charset="-122"/>
              </a:rPr>
              <a:t>°</a:t>
            </a:r>
            <a:r>
              <a:rPr lang="zh-CN" altLang="zh-CN" sz="2400" b="1" dirty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斜放，上排牙齿向下，下排牙齿向上提拉轻刷；</a:t>
            </a:r>
            <a:endParaRPr lang="en-US" altLang="zh-CN" sz="25900" b="1" dirty="0">
              <a:solidFill>
                <a:srgbClr val="000000"/>
              </a:solidFill>
              <a:latin typeface="仿宋" panose="02010609060101010101" pitchFamily="49" charset="-122"/>
              <a:ea typeface="仿宋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5D482B5-24BC-4477-9EC8-F707F5D757B9}"/>
              </a:ext>
            </a:extLst>
          </p:cNvPr>
          <p:cNvSpPr/>
          <p:nvPr/>
        </p:nvSpPr>
        <p:spPr>
          <a:xfrm>
            <a:off x="8009870" y="3556241"/>
            <a:ext cx="3872938" cy="1667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b="1" dirty="0">
                <a:solidFill>
                  <a:srgbClr val="333333"/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 pitchFamily="34" charset="0"/>
              </a:rPr>
              <a:t>牙刷倾斜，与咬合面垂直，来回刷。分别深入清洁牙面及牙间缝隙。</a:t>
            </a:r>
            <a:endParaRPr lang="zh-CN" altLang="en-US" sz="2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5BA6168-B457-402A-94CA-86714042C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998" y="1079998"/>
            <a:ext cx="3956170" cy="222176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CCF435-D96C-461C-9545-56F0C64E7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01" y="1071138"/>
            <a:ext cx="3956170" cy="2221762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3F53DC31-CA3A-4C2F-9EB6-34DD15774893}"/>
              </a:ext>
            </a:extLst>
          </p:cNvPr>
          <p:cNvGrpSpPr/>
          <p:nvPr/>
        </p:nvGrpSpPr>
        <p:grpSpPr>
          <a:xfrm>
            <a:off x="404920" y="336681"/>
            <a:ext cx="4940078" cy="584775"/>
            <a:chOff x="956666" y="3498086"/>
            <a:chExt cx="5436372" cy="584775"/>
          </a:xfrm>
        </p:grpSpPr>
        <p:sp>
          <p:nvSpPr>
            <p:cNvPr id="20" name="TextBox 38">
              <a:extLst>
                <a:ext uri="{FF2B5EF4-FFF2-40B4-BE49-F238E27FC236}">
                  <a16:creationId xmlns:a16="http://schemas.microsoft.com/office/drawing/2014/main" id="{2A03F174-E41D-47CC-90F0-EE21E87C6EB3}"/>
                </a:ext>
              </a:extLst>
            </p:cNvPr>
            <p:cNvSpPr txBox="1"/>
            <p:nvPr/>
          </p:nvSpPr>
          <p:spPr>
            <a:xfrm>
              <a:off x="1726097" y="3498086"/>
              <a:ext cx="4666941" cy="584775"/>
            </a:xfrm>
            <a:prstGeom prst="rect">
              <a:avLst/>
            </a:prstGeom>
            <a:noFill/>
          </p:spPr>
          <p:txBody>
            <a:bodyPr wrap="square" rtlCol="0" anchor="t" anchorCtr="1">
              <a:spAutoFit/>
            </a:bodyPr>
            <a:lstStyle/>
            <a:p>
              <a:pPr algn="ctr"/>
              <a:r>
                <a:rPr lang="zh-CN" altLang="en-US" sz="3200" b="1" spc="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oppins SemiBold" charset="0"/>
                </a:rPr>
                <a:t>刷牙方法</a:t>
              </a:r>
              <a:r>
                <a:rPr lang="en-US" altLang="zh-CN" sz="3200" b="1" spc="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oppins SemiBold" charset="0"/>
                </a:rPr>
                <a:t>—</a:t>
              </a:r>
              <a:r>
                <a:rPr lang="zh-CN" altLang="en-US" sz="3200" b="1" spc="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oppins SemiBold" charset="0"/>
                </a:rPr>
                <a:t>颤动法</a:t>
              </a:r>
              <a:endParaRPr lang="en-US" altLang="zh-CN" sz="3200" b="1" spc="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oppins SemiBold" charset="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8A2E16D3-E155-4061-88B6-D694257DBDB6}"/>
                </a:ext>
              </a:extLst>
            </p:cNvPr>
            <p:cNvSpPr/>
            <p:nvPr/>
          </p:nvSpPr>
          <p:spPr>
            <a:xfrm>
              <a:off x="956666" y="3498086"/>
              <a:ext cx="448664" cy="44866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16B436F5-2BBF-4E18-A832-9FF4828CB963}"/>
                </a:ext>
              </a:extLst>
            </p:cNvPr>
            <p:cNvSpPr/>
            <p:nvPr/>
          </p:nvSpPr>
          <p:spPr>
            <a:xfrm>
              <a:off x="1176679" y="3689818"/>
              <a:ext cx="380404" cy="38040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858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232D2679-7485-49AA-851C-E3FC44E8405A}"/>
              </a:ext>
            </a:extLst>
          </p:cNvPr>
          <p:cNvSpPr txBox="1"/>
          <p:nvPr/>
        </p:nvSpPr>
        <p:spPr>
          <a:xfrm>
            <a:off x="404919" y="1463501"/>
            <a:ext cx="7018257" cy="2731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6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使用牙线时用力要轻柔，可以压入龈沟底清洁龈沟区，但不能压入沟底以下的组织，以防出现牙龈出血、疼痛等症状。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26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餐后应立即剔牙，效果更佳。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26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牙线使用建议每日两次。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4BF3E0B-547B-4736-8C07-B1A5A87B4A7E}"/>
              </a:ext>
            </a:extLst>
          </p:cNvPr>
          <p:cNvGrpSpPr/>
          <p:nvPr/>
        </p:nvGrpSpPr>
        <p:grpSpPr>
          <a:xfrm>
            <a:off x="404919" y="324042"/>
            <a:ext cx="3752302" cy="584775"/>
            <a:chOff x="956666" y="3485447"/>
            <a:chExt cx="3249343" cy="584775"/>
          </a:xfrm>
        </p:grpSpPr>
        <p:sp>
          <p:nvSpPr>
            <p:cNvPr id="13" name="TextBox 38">
              <a:extLst>
                <a:ext uri="{FF2B5EF4-FFF2-40B4-BE49-F238E27FC236}">
                  <a16:creationId xmlns:a16="http://schemas.microsoft.com/office/drawing/2014/main" id="{137E52BA-3A94-4796-B0EF-2D25B25557D4}"/>
                </a:ext>
              </a:extLst>
            </p:cNvPr>
            <p:cNvSpPr txBox="1"/>
            <p:nvPr/>
          </p:nvSpPr>
          <p:spPr>
            <a:xfrm>
              <a:off x="1625343" y="3485447"/>
              <a:ext cx="2580666" cy="584775"/>
            </a:xfrm>
            <a:prstGeom prst="rect">
              <a:avLst/>
            </a:prstGeom>
            <a:noFill/>
          </p:spPr>
          <p:txBody>
            <a:bodyPr wrap="square" rtlCol="0" anchor="t" anchorCtr="1">
              <a:spAutoFit/>
            </a:bodyPr>
            <a:lstStyle/>
            <a:p>
              <a:pPr algn="ctr"/>
              <a:r>
                <a:rPr lang="zh-CN" altLang="en-US" sz="3200" b="1" spc="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oppins SemiBold" charset="0"/>
                </a:rPr>
                <a:t>牙线剔牙法</a:t>
              </a:r>
              <a:endParaRPr lang="en-US" altLang="zh-CN" sz="3200" b="1" spc="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oppins SemiBold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F0FFAF9-DB2B-4AA3-9DA8-A6FE7DBE66B5}"/>
                </a:ext>
              </a:extLst>
            </p:cNvPr>
            <p:cNvSpPr/>
            <p:nvPr/>
          </p:nvSpPr>
          <p:spPr>
            <a:xfrm>
              <a:off x="956666" y="3498086"/>
              <a:ext cx="380404" cy="44866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E7E3965E-F142-402D-8F62-B1A6A0CC3B4E}"/>
                </a:ext>
              </a:extLst>
            </p:cNvPr>
            <p:cNvSpPr/>
            <p:nvPr/>
          </p:nvSpPr>
          <p:spPr>
            <a:xfrm>
              <a:off x="1176679" y="3689818"/>
              <a:ext cx="380404" cy="38040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EDD81026-4E19-448B-BB62-A65F29E5A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785" y="1375859"/>
            <a:ext cx="4672203" cy="29981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67F5B0-A5A1-4B93-AA1F-B9A9C0894C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45" y="4944882"/>
            <a:ext cx="2395242" cy="181639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B014428-A9FB-4329-867E-C58971F61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569" y="4885793"/>
            <a:ext cx="2100203" cy="183253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E815FF2-F069-457E-9B14-954DC6F4F5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354" y="4847420"/>
            <a:ext cx="2100204" cy="190927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72E5413-E5F0-46A8-85F6-5207757E8C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49" y="4927988"/>
            <a:ext cx="2100204" cy="185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7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FE6BC62-C98D-475C-AACF-371D70D9ED1E}"/>
              </a:ext>
            </a:extLst>
          </p:cNvPr>
          <p:cNvGrpSpPr/>
          <p:nvPr/>
        </p:nvGrpSpPr>
        <p:grpSpPr>
          <a:xfrm>
            <a:off x="404919" y="324042"/>
            <a:ext cx="4874090" cy="584775"/>
            <a:chOff x="956666" y="3485447"/>
            <a:chExt cx="4220766" cy="584775"/>
          </a:xfrm>
        </p:grpSpPr>
        <p:sp>
          <p:nvSpPr>
            <p:cNvPr id="5" name="TextBox 38">
              <a:extLst>
                <a:ext uri="{FF2B5EF4-FFF2-40B4-BE49-F238E27FC236}">
                  <a16:creationId xmlns:a16="http://schemas.microsoft.com/office/drawing/2014/main" id="{DF18349D-7F6B-4862-8FE9-DE94F890A59C}"/>
                </a:ext>
              </a:extLst>
            </p:cNvPr>
            <p:cNvSpPr txBox="1"/>
            <p:nvPr/>
          </p:nvSpPr>
          <p:spPr>
            <a:xfrm>
              <a:off x="1625342" y="3485447"/>
              <a:ext cx="3552090" cy="584775"/>
            </a:xfrm>
            <a:prstGeom prst="rect">
              <a:avLst/>
            </a:prstGeom>
            <a:noFill/>
          </p:spPr>
          <p:txBody>
            <a:bodyPr wrap="square" rtlCol="0" anchor="t" anchorCtr="1">
              <a:spAutoFit/>
            </a:bodyPr>
            <a:lstStyle/>
            <a:p>
              <a:pPr algn="ctr"/>
              <a:r>
                <a:rPr lang="zh-CN" altLang="en-US" sz="3200" b="1" spc="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oppins SemiBold" charset="0"/>
                </a:rPr>
                <a:t>义齿的清洁与护理</a:t>
              </a:r>
              <a:endParaRPr lang="en-US" altLang="zh-CN" sz="3200" b="1" spc="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oppins SemiBold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49DF594-9BB9-4028-8F45-BD13334FDA4D}"/>
                </a:ext>
              </a:extLst>
            </p:cNvPr>
            <p:cNvSpPr/>
            <p:nvPr/>
          </p:nvSpPr>
          <p:spPr>
            <a:xfrm>
              <a:off x="956666" y="3498086"/>
              <a:ext cx="448664" cy="44866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7A36853-75B4-4013-9B3D-15894B5952B7}"/>
                </a:ext>
              </a:extLst>
            </p:cNvPr>
            <p:cNvSpPr/>
            <p:nvPr/>
          </p:nvSpPr>
          <p:spPr>
            <a:xfrm>
              <a:off x="1176679" y="3689818"/>
              <a:ext cx="380404" cy="38040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A08AE1B4-23DF-430F-866F-F2F5B4F13E27}"/>
              </a:ext>
            </a:extLst>
          </p:cNvPr>
          <p:cNvSpPr txBox="1"/>
          <p:nvPr/>
        </p:nvSpPr>
        <p:spPr>
          <a:xfrm>
            <a:off x="404919" y="1203091"/>
            <a:ext cx="11510561" cy="218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6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每日清洁义齿，避免牙龈感染和刺激。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26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协助病人每日清洁义齿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2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次，按刷牙的方法用牙膏或清洁剂。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26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暂不使用的活动义齿，可浸泡于</a:t>
            </a:r>
            <a:r>
              <a:rPr lang="zh-CN" altLang="en-US" sz="28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清水中保存，每日更换</a:t>
            </a:r>
            <a:r>
              <a:rPr lang="en-US" altLang="zh-CN" sz="28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sz="28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次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457200" indent="-457200">
              <a:lnSpc>
                <a:spcPct val="126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义齿</a:t>
            </a:r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不可浸泡于热水或乙醇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等消毒溶液中，以免变色、变形和老化。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F439B8F-5A2C-49D8-97C4-6D56FCF8C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BDC"/>
              </a:clrFrom>
              <a:clrTo>
                <a:srgbClr val="FEFB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77" y="3686234"/>
            <a:ext cx="5410986" cy="31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44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4731349-283D-497D-96B0-2FA6F324A3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4831349" cy="575005"/>
          </a:xfrm>
        </p:spPr>
        <p:txBody>
          <a:bodyPr/>
          <a:lstStyle/>
          <a:p>
            <a:r>
              <a:rPr lang="zh-CN" altLang="en-US" sz="3600" spc="600" dirty="0">
                <a:latin typeface="黑体" panose="02010609060101010101" pitchFamily="49" charset="-122"/>
                <a:ea typeface="黑体" panose="02010609060101010101" pitchFamily="49" charset="-122"/>
              </a:rPr>
              <a:t>二、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特殊口腔护理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0211164A-A31A-4947-A0B3-D31F579121AF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3A404D1-6404-4E60-AAF6-EA3989850394}"/>
              </a:ext>
            </a:extLst>
          </p:cNvPr>
          <p:cNvSpPr txBox="1"/>
          <p:nvPr/>
        </p:nvSpPr>
        <p:spPr>
          <a:xfrm>
            <a:off x="936919" y="953845"/>
            <a:ext cx="10485749" cy="1138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       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适用于高热、昏迷、禁食、危重、口腔疾患、大手术后自理能力缺陷的病人。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27D995C-94D0-4C11-B7DA-668179D84E09}"/>
              </a:ext>
            </a:extLst>
          </p:cNvPr>
          <p:cNvSpPr txBox="1"/>
          <p:nvPr/>
        </p:nvSpPr>
        <p:spPr>
          <a:xfrm>
            <a:off x="1139842" y="2078901"/>
            <a:ext cx="9238267" cy="654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(</a:t>
            </a:r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一般给与口腔护理</a:t>
            </a:r>
            <a:r>
              <a:rPr lang="en-US" altLang="zh-CN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2-3</a:t>
            </a:r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次，根据病情酌情增加次数</a:t>
            </a:r>
            <a:r>
              <a:rPr lang="en-US" altLang="zh-CN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)</a:t>
            </a:r>
            <a:endParaRPr lang="zh-CN" altLang="en-US" sz="28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D67C94-5391-4A11-9BF6-5B6923E28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570" y="3160999"/>
            <a:ext cx="3268735" cy="31359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7B3C4F-5381-4341-ADAA-75CAF1A9B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328" y="3160998"/>
            <a:ext cx="4221413" cy="313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5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0211164A-A31A-4947-A0B3-D31F579121AF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381D10B8-DF5E-4458-94C9-1CCB3D79B70B}"/>
              </a:ext>
            </a:extLst>
          </p:cNvPr>
          <p:cNvSpPr/>
          <p:nvPr/>
        </p:nvSpPr>
        <p:spPr>
          <a:xfrm>
            <a:off x="610535" y="2753137"/>
            <a:ext cx="10970930" cy="231377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tx1"/>
                </a:solidFill>
                <a:latin typeface="+mn-ea"/>
              </a:rPr>
              <a:t>保持口腔清洁、湿润</a:t>
            </a:r>
            <a:r>
              <a:rPr lang="zh-CN" altLang="en-US" sz="2800" dirty="0">
                <a:solidFill>
                  <a:schemeClr val="tx2">
                    <a:lumMod val="95000"/>
                    <a:lumOff val="5000"/>
                  </a:schemeClr>
                </a:solidFill>
                <a:latin typeface="+mn-ea"/>
              </a:rPr>
              <a:t>，</a:t>
            </a:r>
            <a:r>
              <a:rPr lang="zh-CN" altLang="en-US" sz="2800" b="1" dirty="0">
                <a:solidFill>
                  <a:srgbClr val="C00000"/>
                </a:solidFill>
                <a:latin typeface="+mn-ea"/>
              </a:rPr>
              <a:t>预防口腔感染等并发症。</a:t>
            </a: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tx1"/>
                </a:solidFill>
                <a:latin typeface="+mn-ea"/>
              </a:rPr>
              <a:t>去除口腔异味，增进食欲，</a:t>
            </a:r>
            <a:r>
              <a:rPr lang="zh-CN" altLang="en-US" sz="2800" b="1" dirty="0">
                <a:solidFill>
                  <a:srgbClr val="C00000"/>
                </a:solidFill>
                <a:latin typeface="+mn-ea"/>
              </a:rPr>
              <a:t>保持口腔正常功能。</a:t>
            </a: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tx1"/>
                </a:solidFill>
                <a:latin typeface="+mn-ea"/>
              </a:rPr>
              <a:t>观察口腔粘膜、舌苔和特殊口腔气味，</a:t>
            </a:r>
            <a:r>
              <a:rPr lang="zh-CN" altLang="en-US" sz="2800" b="1" dirty="0">
                <a:solidFill>
                  <a:srgbClr val="C00000"/>
                </a:solidFill>
                <a:latin typeface="+mn-ea"/>
              </a:rPr>
              <a:t>提供病情变化的动态信息。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CB895F8-7CAE-4DDF-8CCA-C297CD4983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2" r="1147" b="26237"/>
          <a:stretch/>
        </p:blipFill>
        <p:spPr>
          <a:xfrm>
            <a:off x="1028981" y="1037431"/>
            <a:ext cx="3045693" cy="1813667"/>
          </a:xfrm>
          <a:prstGeom prst="rect">
            <a:avLst/>
          </a:prstGeom>
        </p:spPr>
      </p:pic>
      <p:sp>
        <p:nvSpPr>
          <p:cNvPr id="9" name="文本占位符 1">
            <a:extLst>
              <a:ext uri="{FF2B5EF4-FFF2-40B4-BE49-F238E27FC236}">
                <a16:creationId xmlns:a16="http://schemas.microsoft.com/office/drawing/2014/main" id="{A7E6D766-7782-4F21-801B-C2BF441D5D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4831349" cy="575005"/>
          </a:xfrm>
        </p:spPr>
        <p:txBody>
          <a:bodyPr/>
          <a:lstStyle/>
          <a:p>
            <a:r>
              <a:rPr lang="zh-CN" altLang="en-US" sz="3600" spc="600" dirty="0">
                <a:latin typeface="黑体" panose="02010609060101010101" pitchFamily="49" charset="-122"/>
                <a:ea typeface="黑体" panose="02010609060101010101" pitchFamily="49" charset="-122"/>
              </a:rPr>
              <a:t>二、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特殊口腔护理</a:t>
            </a:r>
          </a:p>
        </p:txBody>
      </p:sp>
    </p:spTree>
    <p:extLst>
      <p:ext uri="{BB962C8B-B14F-4D97-AF65-F5344CB8AC3E}">
        <p14:creationId xmlns:p14="http://schemas.microsoft.com/office/powerpoint/2010/main" val="363704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0211164A-A31A-4947-A0B3-D31F579121AF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FB566C22-019A-44E9-9225-CF30857A74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6417481"/>
              </p:ext>
            </p:extLst>
          </p:nvPr>
        </p:nvGraphicFramePr>
        <p:xfrm>
          <a:off x="2788135" y="117183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矩形: 圆角 8">
            <a:extLst>
              <a:ext uri="{FF2B5EF4-FFF2-40B4-BE49-F238E27FC236}">
                <a16:creationId xmlns:a16="http://schemas.microsoft.com/office/drawing/2014/main" id="{229D31EE-3B68-43BB-9F37-CC3E1051013D}"/>
              </a:ext>
            </a:extLst>
          </p:cNvPr>
          <p:cNvSpPr/>
          <p:nvPr/>
        </p:nvSpPr>
        <p:spPr>
          <a:xfrm>
            <a:off x="993061" y="1690958"/>
            <a:ext cx="892299" cy="322040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操作流程</a:t>
            </a:r>
          </a:p>
        </p:txBody>
      </p:sp>
      <p:sp>
        <p:nvSpPr>
          <p:cNvPr id="7" name="文本占位符 1">
            <a:extLst>
              <a:ext uri="{FF2B5EF4-FFF2-40B4-BE49-F238E27FC236}">
                <a16:creationId xmlns:a16="http://schemas.microsoft.com/office/drawing/2014/main" id="{8018813C-4E6A-4F80-9BDF-79B8B009A0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4831349" cy="575005"/>
          </a:xfrm>
        </p:spPr>
        <p:txBody>
          <a:bodyPr/>
          <a:lstStyle/>
          <a:p>
            <a:r>
              <a:rPr lang="zh-CN" altLang="en-US" sz="3600" spc="600" dirty="0">
                <a:latin typeface="黑体" panose="02010609060101010101" pitchFamily="49" charset="-122"/>
                <a:ea typeface="黑体" panose="02010609060101010101" pitchFamily="49" charset="-122"/>
              </a:rPr>
              <a:t>二、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特殊口腔护理</a:t>
            </a:r>
          </a:p>
        </p:txBody>
      </p:sp>
    </p:spTree>
    <p:extLst>
      <p:ext uri="{BB962C8B-B14F-4D97-AF65-F5344CB8AC3E}">
        <p14:creationId xmlns:p14="http://schemas.microsoft.com/office/powerpoint/2010/main" val="319649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0211164A-A31A-4947-A0B3-D31F579121AF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郑州澍青医学高等专科学校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229D31EE-3B68-43BB-9F37-CC3E1051013D}"/>
              </a:ext>
            </a:extLst>
          </p:cNvPr>
          <p:cNvSpPr/>
          <p:nvPr/>
        </p:nvSpPr>
        <p:spPr>
          <a:xfrm>
            <a:off x="559428" y="1304459"/>
            <a:ext cx="892299" cy="37294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黑体" panose="02010609060101010101" pitchFamily="49" charset="-122"/>
              </a:rPr>
              <a:t>病人口腔状况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CD1073C-86E5-4940-B272-19DABB6B2131}"/>
              </a:ext>
            </a:extLst>
          </p:cNvPr>
          <p:cNvSpPr txBox="1"/>
          <p:nvPr/>
        </p:nvSpPr>
        <p:spPr>
          <a:xfrm>
            <a:off x="1593008" y="1146645"/>
            <a:ext cx="10278480" cy="4045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（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）口唇：色泽、湿润度，有无干裂、出血、疱疹等。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（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2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）牙齿：是否齐全，有无义齿、龋齿、牙石、牙垢等。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（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3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）牙龈：颜色，有无溃疡、肿胀或萎缩、出血、脓液等。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（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4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）舌：颜色、湿润度，有无溃疡、肿胀或齿痕等。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（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5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）口腔黏膜：颜色、完整性，有无溃疡、出血、疱疹等。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（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6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）腭部：悬雍垂、扁桃体的颜色，有无肿胀及异物分泌物等。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（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7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）口腔气味：有无异味。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</a:pPr>
            <a:endParaRPr lang="zh-CN" altLang="en-US" sz="11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8" name="文本占位符 1">
            <a:extLst>
              <a:ext uri="{FF2B5EF4-FFF2-40B4-BE49-F238E27FC236}">
                <a16:creationId xmlns:a16="http://schemas.microsoft.com/office/drawing/2014/main" id="{5823C84C-EE29-4179-AE7F-52560A9CF6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4831349" cy="575005"/>
          </a:xfrm>
        </p:spPr>
        <p:txBody>
          <a:bodyPr/>
          <a:lstStyle/>
          <a:p>
            <a:r>
              <a:rPr lang="zh-CN" altLang="en-US" sz="3600" spc="600" dirty="0">
                <a:latin typeface="黑体" panose="02010609060101010101" pitchFamily="49" charset="-122"/>
                <a:ea typeface="黑体" panose="02010609060101010101" pitchFamily="49" charset="-122"/>
              </a:rPr>
              <a:t>二、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特殊口腔护理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0F541FD-7617-4A64-96CA-752481208AD2}"/>
              </a:ext>
            </a:extLst>
          </p:cNvPr>
          <p:cNvSpPr txBox="1"/>
          <p:nvPr/>
        </p:nvSpPr>
        <p:spPr>
          <a:xfrm>
            <a:off x="1593008" y="5335499"/>
            <a:ext cx="2124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烂苹果味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83B0308-2D6D-477E-B5B9-8D1CE162E779}"/>
              </a:ext>
            </a:extLst>
          </p:cNvPr>
          <p:cNvSpPr txBox="1"/>
          <p:nvPr/>
        </p:nvSpPr>
        <p:spPr>
          <a:xfrm>
            <a:off x="3971254" y="5337825"/>
            <a:ext cx="2124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氨臭味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8265948-FA66-42EB-800F-CB79BB97F547}"/>
              </a:ext>
            </a:extLst>
          </p:cNvPr>
          <p:cNvSpPr txBox="1"/>
          <p:nvPr/>
        </p:nvSpPr>
        <p:spPr>
          <a:xfrm>
            <a:off x="5975734" y="5366062"/>
            <a:ext cx="2124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肝臭味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5A95E2C-E5AB-49FF-A2D2-7E32E4389A9F}"/>
              </a:ext>
            </a:extLst>
          </p:cNvPr>
          <p:cNvSpPr txBox="1"/>
          <p:nvPr/>
        </p:nvSpPr>
        <p:spPr>
          <a:xfrm>
            <a:off x="7771683" y="5335457"/>
            <a:ext cx="2563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大蒜样臭味</a:t>
            </a:r>
          </a:p>
        </p:txBody>
      </p:sp>
    </p:spTree>
    <p:extLst>
      <p:ext uri="{BB962C8B-B14F-4D97-AF65-F5344CB8AC3E}">
        <p14:creationId xmlns:p14="http://schemas.microsoft.com/office/powerpoint/2010/main" val="102511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371E4D9-AE5E-4BE0-9D87-429246A3B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229" y="-679944"/>
            <a:ext cx="9337875" cy="788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F419153-4CDB-42B6-9ABC-B221DC19D12A}"/>
              </a:ext>
            </a:extLst>
          </p:cNvPr>
          <p:cNvGrpSpPr/>
          <p:nvPr/>
        </p:nvGrpSpPr>
        <p:grpSpPr>
          <a:xfrm>
            <a:off x="729708" y="1326379"/>
            <a:ext cx="10699829" cy="4831077"/>
            <a:chOff x="729708" y="1326379"/>
            <a:chExt cx="10699829" cy="4831077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64C33895-A559-4E4D-8337-9CB12665B1A2}"/>
                </a:ext>
              </a:extLst>
            </p:cNvPr>
            <p:cNvSpPr txBox="1"/>
            <p:nvPr/>
          </p:nvSpPr>
          <p:spPr>
            <a:xfrm>
              <a:off x="9359700" y="1326379"/>
              <a:ext cx="14610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dirty="0"/>
                <a:t>牙龈</a:t>
              </a: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362D5603-3337-4FA4-8B38-C251B35F05C6}"/>
                </a:ext>
              </a:extLst>
            </p:cNvPr>
            <p:cNvSpPr txBox="1"/>
            <p:nvPr/>
          </p:nvSpPr>
          <p:spPr>
            <a:xfrm>
              <a:off x="9968495" y="2153492"/>
              <a:ext cx="14610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dirty="0"/>
                <a:t>硬腭</a:t>
              </a: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FE25C16C-A11D-4395-A108-872ED5D2D3C7}"/>
                </a:ext>
              </a:extLst>
            </p:cNvPr>
            <p:cNvSpPr txBox="1"/>
            <p:nvPr/>
          </p:nvSpPr>
          <p:spPr>
            <a:xfrm>
              <a:off x="9377070" y="2778830"/>
              <a:ext cx="19973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dirty="0"/>
                <a:t>悬雍垂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0B1C8355-FD77-41E7-8381-E810C18523B0}"/>
                </a:ext>
              </a:extLst>
            </p:cNvPr>
            <p:cNvSpPr txBox="1"/>
            <p:nvPr/>
          </p:nvSpPr>
          <p:spPr>
            <a:xfrm>
              <a:off x="866043" y="2292037"/>
              <a:ext cx="14610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dirty="0"/>
                <a:t>软腭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AFEE98A6-C4EE-47F3-AB94-4096185424D8}"/>
                </a:ext>
              </a:extLst>
            </p:cNvPr>
            <p:cNvSpPr txBox="1"/>
            <p:nvPr/>
          </p:nvSpPr>
          <p:spPr>
            <a:xfrm>
              <a:off x="1596564" y="1645706"/>
              <a:ext cx="14610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dirty="0"/>
                <a:t>牙齿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53E0265-9308-4CDE-90B1-B8C78335BB89}"/>
                </a:ext>
              </a:extLst>
            </p:cNvPr>
            <p:cNvSpPr txBox="1"/>
            <p:nvPr/>
          </p:nvSpPr>
          <p:spPr>
            <a:xfrm>
              <a:off x="729708" y="2938368"/>
              <a:ext cx="14610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dirty="0"/>
                <a:t>咽部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A9D3899E-24B9-4846-B156-C3839F3774EE}"/>
                </a:ext>
              </a:extLst>
            </p:cNvPr>
            <p:cNvSpPr txBox="1"/>
            <p:nvPr/>
          </p:nvSpPr>
          <p:spPr>
            <a:xfrm>
              <a:off x="1912580" y="5511125"/>
              <a:ext cx="14610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dirty="0"/>
                <a:t>嘴唇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E5BDB63-69BA-4024-9CC8-EC57779EDA77}"/>
                </a:ext>
              </a:extLst>
            </p:cNvPr>
            <p:cNvSpPr txBox="1"/>
            <p:nvPr/>
          </p:nvSpPr>
          <p:spPr>
            <a:xfrm>
              <a:off x="9425576" y="3623977"/>
              <a:ext cx="14610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dirty="0"/>
                <a:t>舌头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8759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F9032BF-7B13-4C4F-B465-959094C918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2173931" cy="575005"/>
          </a:xfrm>
        </p:spPr>
        <p:txBody>
          <a:bodyPr/>
          <a:lstStyle/>
          <a:p>
            <a:r>
              <a:rPr lang="zh-CN" altLang="en-US" sz="3200" dirty="0"/>
              <a:t>本章框架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2C3283D9-1673-4605-9EFE-5C828C8BC53C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grpSp>
        <p:nvGrpSpPr>
          <p:cNvPr id="115" name="组合 114">
            <a:extLst>
              <a:ext uri="{FF2B5EF4-FFF2-40B4-BE49-F238E27FC236}">
                <a16:creationId xmlns:a16="http://schemas.microsoft.com/office/drawing/2014/main" id="{3126D8E9-AECD-48BE-B9AD-330D613C5977}"/>
              </a:ext>
            </a:extLst>
          </p:cNvPr>
          <p:cNvGrpSpPr/>
          <p:nvPr/>
        </p:nvGrpSpPr>
        <p:grpSpPr>
          <a:xfrm>
            <a:off x="763443" y="988605"/>
            <a:ext cx="3704862" cy="5063685"/>
            <a:chOff x="1109316" y="1396398"/>
            <a:chExt cx="3704862" cy="4299743"/>
          </a:xfrm>
        </p:grpSpPr>
        <p:sp>
          <p:nvSpPr>
            <p:cNvPr id="116" name="圆角矩形 27">
              <a:extLst>
                <a:ext uri="{FF2B5EF4-FFF2-40B4-BE49-F238E27FC236}">
                  <a16:creationId xmlns:a16="http://schemas.microsoft.com/office/drawing/2014/main" id="{3B472BC5-B5A9-4C52-B43F-05EBF773AEA9}"/>
                </a:ext>
              </a:extLst>
            </p:cNvPr>
            <p:cNvSpPr/>
            <p:nvPr/>
          </p:nvSpPr>
          <p:spPr>
            <a:xfrm>
              <a:off x="1109316" y="3143350"/>
              <a:ext cx="1385047" cy="82027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清洁护理</a:t>
              </a:r>
            </a:p>
          </p:txBody>
        </p:sp>
        <p:sp>
          <p:nvSpPr>
            <p:cNvPr id="117" name="左大括号 116">
              <a:extLst>
                <a:ext uri="{FF2B5EF4-FFF2-40B4-BE49-F238E27FC236}">
                  <a16:creationId xmlns:a16="http://schemas.microsoft.com/office/drawing/2014/main" id="{DF24BFBE-708C-4E46-9E1F-F8D8EB258A80}"/>
                </a:ext>
              </a:extLst>
            </p:cNvPr>
            <p:cNvSpPr/>
            <p:nvPr/>
          </p:nvSpPr>
          <p:spPr>
            <a:xfrm>
              <a:off x="2562413" y="1711106"/>
              <a:ext cx="47814" cy="3684760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n w="19050">
                  <a:solidFill>
                    <a:schemeClr val="tx1"/>
                  </a:solidFill>
                </a:ln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" name="圆角矩形 29">
              <a:extLst>
                <a:ext uri="{FF2B5EF4-FFF2-40B4-BE49-F238E27FC236}">
                  <a16:creationId xmlns:a16="http://schemas.microsoft.com/office/drawing/2014/main" id="{80ADE8BE-43D5-4566-9F2F-1734215E5AA1}"/>
                </a:ext>
              </a:extLst>
            </p:cNvPr>
            <p:cNvSpPr/>
            <p:nvPr/>
          </p:nvSpPr>
          <p:spPr>
            <a:xfrm>
              <a:off x="3158527" y="1396398"/>
              <a:ext cx="1440067" cy="64279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口腔护理</a:t>
              </a:r>
            </a:p>
          </p:txBody>
        </p:sp>
        <p:cxnSp>
          <p:nvCxnSpPr>
            <p:cNvPr id="119" name="直接连接符 118">
              <a:extLst>
                <a:ext uri="{FF2B5EF4-FFF2-40B4-BE49-F238E27FC236}">
                  <a16:creationId xmlns:a16="http://schemas.microsoft.com/office/drawing/2014/main" id="{F72FF872-44F3-4E86-B124-9A6EA4A64B16}"/>
                </a:ext>
              </a:extLst>
            </p:cNvPr>
            <p:cNvCxnSpPr/>
            <p:nvPr/>
          </p:nvCxnSpPr>
          <p:spPr>
            <a:xfrm>
              <a:off x="2599432" y="1711106"/>
              <a:ext cx="5483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>
              <a:extLst>
                <a:ext uri="{FF2B5EF4-FFF2-40B4-BE49-F238E27FC236}">
                  <a16:creationId xmlns:a16="http://schemas.microsoft.com/office/drawing/2014/main" id="{95CA39DD-8441-4298-B2AD-287D1F8C64B8}"/>
                </a:ext>
              </a:extLst>
            </p:cNvPr>
            <p:cNvCxnSpPr/>
            <p:nvPr/>
          </p:nvCxnSpPr>
          <p:spPr>
            <a:xfrm>
              <a:off x="2573208" y="2868441"/>
              <a:ext cx="596114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>
              <a:extLst>
                <a:ext uri="{FF2B5EF4-FFF2-40B4-BE49-F238E27FC236}">
                  <a16:creationId xmlns:a16="http://schemas.microsoft.com/office/drawing/2014/main" id="{19B9E635-ECD1-4B85-8F9F-40677513388B}"/>
                </a:ext>
              </a:extLst>
            </p:cNvPr>
            <p:cNvCxnSpPr/>
            <p:nvPr/>
          </p:nvCxnSpPr>
          <p:spPr>
            <a:xfrm>
              <a:off x="2583348" y="3553486"/>
              <a:ext cx="5483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>
              <a:extLst>
                <a:ext uri="{FF2B5EF4-FFF2-40B4-BE49-F238E27FC236}">
                  <a16:creationId xmlns:a16="http://schemas.microsoft.com/office/drawing/2014/main" id="{BB7E770B-AA60-408C-B1ED-34909346CAB8}"/>
                </a:ext>
              </a:extLst>
            </p:cNvPr>
            <p:cNvCxnSpPr/>
            <p:nvPr/>
          </p:nvCxnSpPr>
          <p:spPr>
            <a:xfrm>
              <a:off x="2600179" y="5383909"/>
              <a:ext cx="5483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圆角矩形 36">
              <a:extLst>
                <a:ext uri="{FF2B5EF4-FFF2-40B4-BE49-F238E27FC236}">
                  <a16:creationId xmlns:a16="http://schemas.microsoft.com/office/drawing/2014/main" id="{0B5A3EBC-19F2-49A6-86F9-98FB94299453}"/>
                </a:ext>
              </a:extLst>
            </p:cNvPr>
            <p:cNvSpPr/>
            <p:nvPr/>
          </p:nvSpPr>
          <p:spPr>
            <a:xfrm>
              <a:off x="3137684" y="3342239"/>
              <a:ext cx="1460910" cy="64279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皮肤护理</a:t>
              </a:r>
            </a:p>
          </p:txBody>
        </p:sp>
        <p:sp>
          <p:nvSpPr>
            <p:cNvPr id="124" name="圆角矩形 38">
              <a:extLst>
                <a:ext uri="{FF2B5EF4-FFF2-40B4-BE49-F238E27FC236}">
                  <a16:creationId xmlns:a16="http://schemas.microsoft.com/office/drawing/2014/main" id="{F4C14235-854F-475A-A4FC-AEF89AADCFF3}"/>
                </a:ext>
              </a:extLst>
            </p:cNvPr>
            <p:cNvSpPr/>
            <p:nvPr/>
          </p:nvSpPr>
          <p:spPr>
            <a:xfrm>
              <a:off x="3158527" y="5053345"/>
              <a:ext cx="1655651" cy="64279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晨晚间护理</a:t>
              </a:r>
            </a:p>
          </p:txBody>
        </p:sp>
        <p:sp>
          <p:nvSpPr>
            <p:cNvPr id="125" name="圆角矩形 35">
              <a:extLst>
                <a:ext uri="{FF2B5EF4-FFF2-40B4-BE49-F238E27FC236}">
                  <a16:creationId xmlns:a16="http://schemas.microsoft.com/office/drawing/2014/main" id="{8EAB6CED-199A-4BAA-933B-6AC7E1FBCD30}"/>
                </a:ext>
              </a:extLst>
            </p:cNvPr>
            <p:cNvSpPr/>
            <p:nvPr/>
          </p:nvSpPr>
          <p:spPr>
            <a:xfrm>
              <a:off x="3158527" y="2547043"/>
              <a:ext cx="1440067" cy="642796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头发护理</a:t>
              </a:r>
            </a:p>
          </p:txBody>
        </p:sp>
      </p:grpSp>
      <p:grpSp>
        <p:nvGrpSpPr>
          <p:cNvPr id="126" name="组合 125">
            <a:extLst>
              <a:ext uri="{FF2B5EF4-FFF2-40B4-BE49-F238E27FC236}">
                <a16:creationId xmlns:a16="http://schemas.microsoft.com/office/drawing/2014/main" id="{A370A295-309C-4ADE-9FB6-8416D765B7A3}"/>
              </a:ext>
            </a:extLst>
          </p:cNvPr>
          <p:cNvGrpSpPr/>
          <p:nvPr/>
        </p:nvGrpSpPr>
        <p:grpSpPr>
          <a:xfrm>
            <a:off x="4252721" y="805710"/>
            <a:ext cx="5891929" cy="5174280"/>
            <a:chOff x="4764641" y="812500"/>
            <a:chExt cx="5891929" cy="5174280"/>
          </a:xfrm>
        </p:grpSpPr>
        <p:cxnSp>
          <p:nvCxnSpPr>
            <p:cNvPr id="127" name="直接连接符 126">
              <a:extLst>
                <a:ext uri="{FF2B5EF4-FFF2-40B4-BE49-F238E27FC236}">
                  <a16:creationId xmlns:a16="http://schemas.microsoft.com/office/drawing/2014/main" id="{1FAE824B-8091-4448-A048-447D3DD8CCDB}"/>
                </a:ext>
              </a:extLst>
            </p:cNvPr>
            <p:cNvCxnSpPr/>
            <p:nvPr/>
          </p:nvCxnSpPr>
          <p:spPr>
            <a:xfrm>
              <a:off x="7958803" y="3851695"/>
              <a:ext cx="466252" cy="158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连接符 127">
              <a:extLst>
                <a:ext uri="{FF2B5EF4-FFF2-40B4-BE49-F238E27FC236}">
                  <a16:creationId xmlns:a16="http://schemas.microsoft.com/office/drawing/2014/main" id="{B9A4784D-A273-4AFA-BACB-EF1A540B0839}"/>
                </a:ext>
              </a:extLst>
            </p:cNvPr>
            <p:cNvCxnSpPr/>
            <p:nvPr/>
          </p:nvCxnSpPr>
          <p:spPr>
            <a:xfrm>
              <a:off x="7969598" y="4859465"/>
              <a:ext cx="46625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接连接符 128">
              <a:extLst>
                <a:ext uri="{FF2B5EF4-FFF2-40B4-BE49-F238E27FC236}">
                  <a16:creationId xmlns:a16="http://schemas.microsoft.com/office/drawing/2014/main" id="{48E3637B-38FD-4416-ABF7-CC3E93863782}"/>
                </a:ext>
              </a:extLst>
            </p:cNvPr>
            <p:cNvCxnSpPr/>
            <p:nvPr/>
          </p:nvCxnSpPr>
          <p:spPr>
            <a:xfrm>
              <a:off x="7959883" y="5322280"/>
              <a:ext cx="486338" cy="3977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圆角矩形 110">
              <a:extLst>
                <a:ext uri="{FF2B5EF4-FFF2-40B4-BE49-F238E27FC236}">
                  <a16:creationId xmlns:a16="http://schemas.microsoft.com/office/drawing/2014/main" id="{57D7AFCE-28F6-45DE-8C2D-98BAF236AABC}"/>
                </a:ext>
              </a:extLst>
            </p:cNvPr>
            <p:cNvSpPr/>
            <p:nvPr/>
          </p:nvSpPr>
          <p:spPr>
            <a:xfrm>
              <a:off x="8425815" y="4170680"/>
              <a:ext cx="1484630" cy="34861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机制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31" name="直接连接符 130">
              <a:extLst>
                <a:ext uri="{FF2B5EF4-FFF2-40B4-BE49-F238E27FC236}">
                  <a16:creationId xmlns:a16="http://schemas.microsoft.com/office/drawing/2014/main" id="{1EC7E267-C0C3-40DC-AF1D-93825B5AC757}"/>
                </a:ext>
              </a:extLst>
            </p:cNvPr>
            <p:cNvCxnSpPr/>
            <p:nvPr/>
          </p:nvCxnSpPr>
          <p:spPr>
            <a:xfrm>
              <a:off x="7963737" y="4343650"/>
              <a:ext cx="46625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连接符 131">
              <a:extLst>
                <a:ext uri="{FF2B5EF4-FFF2-40B4-BE49-F238E27FC236}">
                  <a16:creationId xmlns:a16="http://schemas.microsoft.com/office/drawing/2014/main" id="{51BFB3D4-B65A-46C0-A393-E82892A02D3E}"/>
                </a:ext>
              </a:extLst>
            </p:cNvPr>
            <p:cNvCxnSpPr/>
            <p:nvPr/>
          </p:nvCxnSpPr>
          <p:spPr>
            <a:xfrm>
              <a:off x="7989195" y="5782400"/>
              <a:ext cx="486338" cy="3977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圆角矩形 103">
              <a:extLst>
                <a:ext uri="{FF2B5EF4-FFF2-40B4-BE49-F238E27FC236}">
                  <a16:creationId xmlns:a16="http://schemas.microsoft.com/office/drawing/2014/main" id="{9DB3CED2-2D43-4D86-853F-31303001D3ED}"/>
                </a:ext>
              </a:extLst>
            </p:cNvPr>
            <p:cNvSpPr/>
            <p:nvPr/>
          </p:nvSpPr>
          <p:spPr>
            <a:xfrm>
              <a:off x="8406765" y="3651250"/>
              <a:ext cx="1503680" cy="40259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</a:t>
              </a: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定义</a:t>
              </a:r>
            </a:p>
          </p:txBody>
        </p:sp>
        <p:sp>
          <p:nvSpPr>
            <p:cNvPr id="134" name="圆角矩形 104">
              <a:extLst>
                <a:ext uri="{FF2B5EF4-FFF2-40B4-BE49-F238E27FC236}">
                  <a16:creationId xmlns:a16="http://schemas.microsoft.com/office/drawing/2014/main" id="{BF4405D0-DF10-4B55-8852-911D44003794}"/>
                </a:ext>
              </a:extLst>
            </p:cNvPr>
            <p:cNvSpPr/>
            <p:nvPr/>
          </p:nvSpPr>
          <p:spPr>
            <a:xfrm>
              <a:off x="8429625" y="4664075"/>
              <a:ext cx="1482090" cy="4064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好发因素</a:t>
              </a:r>
            </a:p>
          </p:txBody>
        </p:sp>
        <p:sp>
          <p:nvSpPr>
            <p:cNvPr id="135" name="圆角矩形 109">
              <a:extLst>
                <a:ext uri="{FF2B5EF4-FFF2-40B4-BE49-F238E27FC236}">
                  <a16:creationId xmlns:a16="http://schemas.microsoft.com/office/drawing/2014/main" id="{8B214AED-8E35-4FBF-92D2-CAAA7FB920EE}"/>
                </a:ext>
              </a:extLst>
            </p:cNvPr>
            <p:cNvSpPr/>
            <p:nvPr/>
          </p:nvSpPr>
          <p:spPr>
            <a:xfrm>
              <a:off x="8429625" y="5152390"/>
              <a:ext cx="2226945" cy="36068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分期、临床症状</a:t>
              </a:r>
            </a:p>
          </p:txBody>
        </p:sp>
        <p:sp>
          <p:nvSpPr>
            <p:cNvPr id="136" name="圆角矩形 114">
              <a:extLst>
                <a:ext uri="{FF2B5EF4-FFF2-40B4-BE49-F238E27FC236}">
                  <a16:creationId xmlns:a16="http://schemas.microsoft.com/office/drawing/2014/main" id="{C4882C99-3982-4DD5-895F-818C3298C0C5}"/>
                </a:ext>
              </a:extLst>
            </p:cNvPr>
            <p:cNvSpPr/>
            <p:nvPr/>
          </p:nvSpPr>
          <p:spPr>
            <a:xfrm>
              <a:off x="8435340" y="5580380"/>
              <a:ext cx="2221230" cy="4064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预防与护理</a:t>
              </a:r>
            </a:p>
          </p:txBody>
        </p:sp>
        <p:cxnSp>
          <p:nvCxnSpPr>
            <p:cNvPr id="137" name="直接连接符 136">
              <a:extLst>
                <a:ext uri="{FF2B5EF4-FFF2-40B4-BE49-F238E27FC236}">
                  <a16:creationId xmlns:a16="http://schemas.microsoft.com/office/drawing/2014/main" id="{86AB2C27-514D-4315-8AF6-C9C1616FD591}"/>
                </a:ext>
              </a:extLst>
            </p:cNvPr>
            <p:cNvCxnSpPr/>
            <p:nvPr/>
          </p:nvCxnSpPr>
          <p:spPr>
            <a:xfrm>
              <a:off x="4764641" y="1353831"/>
              <a:ext cx="579988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圆角矩形 64">
              <a:extLst>
                <a:ext uri="{FF2B5EF4-FFF2-40B4-BE49-F238E27FC236}">
                  <a16:creationId xmlns:a16="http://schemas.microsoft.com/office/drawing/2014/main" id="{70262C83-7403-42C5-86F5-09E96A2A22BD}"/>
                </a:ext>
              </a:extLst>
            </p:cNvPr>
            <p:cNvSpPr/>
            <p:nvPr/>
          </p:nvSpPr>
          <p:spPr>
            <a:xfrm>
              <a:off x="5819961" y="812500"/>
              <a:ext cx="1881847" cy="4483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漱口液</a:t>
              </a:r>
            </a:p>
          </p:txBody>
        </p:sp>
        <p:sp>
          <p:nvSpPr>
            <p:cNvPr id="139" name="圆角矩形 65">
              <a:extLst>
                <a:ext uri="{FF2B5EF4-FFF2-40B4-BE49-F238E27FC236}">
                  <a16:creationId xmlns:a16="http://schemas.microsoft.com/office/drawing/2014/main" id="{8BACE09E-8C55-4113-A619-1BA5B4FED2AB}"/>
                </a:ext>
              </a:extLst>
            </p:cNvPr>
            <p:cNvSpPr/>
            <p:nvPr/>
          </p:nvSpPr>
          <p:spPr>
            <a:xfrm>
              <a:off x="5819961" y="1451945"/>
              <a:ext cx="1881848" cy="448310"/>
            </a:xfrm>
            <a:prstGeom prst="roundRect">
              <a:avLst/>
            </a:prstGeom>
            <a:solidFill>
              <a:srgbClr val="C000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特殊口腔护理</a:t>
              </a:r>
            </a:p>
          </p:txBody>
        </p:sp>
        <p:cxnSp>
          <p:nvCxnSpPr>
            <p:cNvPr id="140" name="直接连接符 139">
              <a:extLst>
                <a:ext uri="{FF2B5EF4-FFF2-40B4-BE49-F238E27FC236}">
                  <a16:creationId xmlns:a16="http://schemas.microsoft.com/office/drawing/2014/main" id="{051205B9-5E10-4F10-AC92-D84AC507CAAC}"/>
                </a:ext>
              </a:extLst>
            </p:cNvPr>
            <p:cNvCxnSpPr/>
            <p:nvPr/>
          </p:nvCxnSpPr>
          <p:spPr>
            <a:xfrm rot="5400000">
              <a:off x="4959923" y="1391665"/>
              <a:ext cx="776214" cy="10808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连接符 140">
              <a:extLst>
                <a:ext uri="{FF2B5EF4-FFF2-40B4-BE49-F238E27FC236}">
                  <a16:creationId xmlns:a16="http://schemas.microsoft.com/office/drawing/2014/main" id="{E311C3ED-933B-431C-BD44-F22F5E8A748F}"/>
                </a:ext>
              </a:extLst>
            </p:cNvPr>
            <p:cNvCxnSpPr/>
            <p:nvPr/>
          </p:nvCxnSpPr>
          <p:spPr>
            <a:xfrm>
              <a:off x="5346642" y="1021757"/>
              <a:ext cx="473030" cy="439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接连接符 141">
              <a:extLst>
                <a:ext uri="{FF2B5EF4-FFF2-40B4-BE49-F238E27FC236}">
                  <a16:creationId xmlns:a16="http://schemas.microsoft.com/office/drawing/2014/main" id="{DBF6EBC1-D119-47DB-A106-F8C80ECACFBC}"/>
                </a:ext>
              </a:extLst>
            </p:cNvPr>
            <p:cNvCxnSpPr/>
            <p:nvPr/>
          </p:nvCxnSpPr>
          <p:spPr>
            <a:xfrm>
              <a:off x="5349415" y="1785030"/>
              <a:ext cx="46625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接连接符 142">
              <a:extLst>
                <a:ext uri="{FF2B5EF4-FFF2-40B4-BE49-F238E27FC236}">
                  <a16:creationId xmlns:a16="http://schemas.microsoft.com/office/drawing/2014/main" id="{331C64BD-E0E8-42DE-B327-388040CBA98A}"/>
                </a:ext>
              </a:extLst>
            </p:cNvPr>
            <p:cNvCxnSpPr/>
            <p:nvPr/>
          </p:nvCxnSpPr>
          <p:spPr>
            <a:xfrm>
              <a:off x="4767577" y="2705616"/>
              <a:ext cx="579988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接连接符 143">
              <a:extLst>
                <a:ext uri="{FF2B5EF4-FFF2-40B4-BE49-F238E27FC236}">
                  <a16:creationId xmlns:a16="http://schemas.microsoft.com/office/drawing/2014/main" id="{E6BC6E04-A7F1-4C2E-85BD-F5364E2C581A}"/>
                </a:ext>
              </a:extLst>
            </p:cNvPr>
            <p:cNvCxnSpPr/>
            <p:nvPr/>
          </p:nvCxnSpPr>
          <p:spPr>
            <a:xfrm>
              <a:off x="4767577" y="3795820"/>
              <a:ext cx="579988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圆角矩形 84">
              <a:extLst>
                <a:ext uri="{FF2B5EF4-FFF2-40B4-BE49-F238E27FC236}">
                  <a16:creationId xmlns:a16="http://schemas.microsoft.com/office/drawing/2014/main" id="{A4B0A868-5FA5-4FE5-83A6-B84621DD4382}"/>
                </a:ext>
              </a:extLst>
            </p:cNvPr>
            <p:cNvSpPr/>
            <p:nvPr/>
          </p:nvSpPr>
          <p:spPr>
            <a:xfrm>
              <a:off x="5840193" y="3390540"/>
              <a:ext cx="1713543" cy="40279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</a:t>
              </a: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淋浴、盆浴</a:t>
              </a:r>
            </a:p>
          </p:txBody>
        </p:sp>
        <p:sp>
          <p:nvSpPr>
            <p:cNvPr id="146" name="圆角矩形 85">
              <a:extLst>
                <a:ext uri="{FF2B5EF4-FFF2-40B4-BE49-F238E27FC236}">
                  <a16:creationId xmlns:a16="http://schemas.microsoft.com/office/drawing/2014/main" id="{1396598B-69B7-4F5C-8B94-2D41459F6B8C}"/>
                </a:ext>
              </a:extLst>
            </p:cNvPr>
            <p:cNvSpPr/>
            <p:nvPr/>
          </p:nvSpPr>
          <p:spPr>
            <a:xfrm>
              <a:off x="5857777" y="4408324"/>
              <a:ext cx="1710593" cy="40613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压疮的护理</a:t>
              </a:r>
            </a:p>
          </p:txBody>
        </p:sp>
        <p:cxnSp>
          <p:nvCxnSpPr>
            <p:cNvPr id="147" name="直接连接符 146">
              <a:extLst>
                <a:ext uri="{FF2B5EF4-FFF2-40B4-BE49-F238E27FC236}">
                  <a16:creationId xmlns:a16="http://schemas.microsoft.com/office/drawing/2014/main" id="{A49143D8-575D-4559-96AD-A43C3EEFAA92}"/>
                </a:ext>
              </a:extLst>
            </p:cNvPr>
            <p:cNvCxnSpPr/>
            <p:nvPr/>
          </p:nvCxnSpPr>
          <p:spPr>
            <a:xfrm rot="5400000">
              <a:off x="4621281" y="4336067"/>
              <a:ext cx="1485897" cy="1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接连接符 147">
              <a:extLst>
                <a:ext uri="{FF2B5EF4-FFF2-40B4-BE49-F238E27FC236}">
                  <a16:creationId xmlns:a16="http://schemas.microsoft.com/office/drawing/2014/main" id="{4BE85C57-D9CE-4097-91C0-7A98A39F15FB}"/>
                </a:ext>
              </a:extLst>
            </p:cNvPr>
            <p:cNvCxnSpPr/>
            <p:nvPr/>
          </p:nvCxnSpPr>
          <p:spPr>
            <a:xfrm>
              <a:off x="5373941" y="3590853"/>
              <a:ext cx="466252" cy="158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接连接符 148">
              <a:extLst>
                <a:ext uri="{FF2B5EF4-FFF2-40B4-BE49-F238E27FC236}">
                  <a16:creationId xmlns:a16="http://schemas.microsoft.com/office/drawing/2014/main" id="{65881ACC-AF59-4169-99CE-7C9929C52EDE}"/>
                </a:ext>
              </a:extLst>
            </p:cNvPr>
            <p:cNvCxnSpPr/>
            <p:nvPr/>
          </p:nvCxnSpPr>
          <p:spPr>
            <a:xfrm>
              <a:off x="5373941" y="4598623"/>
              <a:ext cx="46625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接连接符 149">
              <a:extLst>
                <a:ext uri="{FF2B5EF4-FFF2-40B4-BE49-F238E27FC236}">
                  <a16:creationId xmlns:a16="http://schemas.microsoft.com/office/drawing/2014/main" id="{B0A525A4-DE73-46B2-A599-198D13C7DF30}"/>
                </a:ext>
              </a:extLst>
            </p:cNvPr>
            <p:cNvCxnSpPr/>
            <p:nvPr/>
          </p:nvCxnSpPr>
          <p:spPr>
            <a:xfrm>
              <a:off x="5364226" y="5061438"/>
              <a:ext cx="486338" cy="3977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圆角矩形 91">
              <a:extLst>
                <a:ext uri="{FF2B5EF4-FFF2-40B4-BE49-F238E27FC236}">
                  <a16:creationId xmlns:a16="http://schemas.microsoft.com/office/drawing/2014/main" id="{E45C5953-F9EA-427D-A0C9-F0197558213F}"/>
                </a:ext>
              </a:extLst>
            </p:cNvPr>
            <p:cNvSpPr/>
            <p:nvPr/>
          </p:nvSpPr>
          <p:spPr>
            <a:xfrm>
              <a:off x="5868765" y="4880800"/>
              <a:ext cx="1649827" cy="36048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会阴护理</a:t>
              </a:r>
            </a:p>
          </p:txBody>
        </p:sp>
        <p:sp>
          <p:nvSpPr>
            <p:cNvPr id="152" name="圆角矩形 94">
              <a:extLst>
                <a:ext uri="{FF2B5EF4-FFF2-40B4-BE49-F238E27FC236}">
                  <a16:creationId xmlns:a16="http://schemas.microsoft.com/office/drawing/2014/main" id="{FFCD3251-2754-4CF6-8C28-44311C97C5C5}"/>
                </a:ext>
              </a:extLst>
            </p:cNvPr>
            <p:cNvSpPr/>
            <p:nvPr/>
          </p:nvSpPr>
          <p:spPr>
            <a:xfrm>
              <a:off x="5843129" y="3909637"/>
              <a:ext cx="1710605" cy="34843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床上擦浴</a:t>
              </a:r>
            </a:p>
          </p:txBody>
        </p:sp>
        <p:cxnSp>
          <p:nvCxnSpPr>
            <p:cNvPr id="153" name="直接连接符 152">
              <a:extLst>
                <a:ext uri="{FF2B5EF4-FFF2-40B4-BE49-F238E27FC236}">
                  <a16:creationId xmlns:a16="http://schemas.microsoft.com/office/drawing/2014/main" id="{BE384FF3-36FA-4561-ABFD-0760AB43848D}"/>
                </a:ext>
              </a:extLst>
            </p:cNvPr>
            <p:cNvCxnSpPr/>
            <p:nvPr/>
          </p:nvCxnSpPr>
          <p:spPr>
            <a:xfrm>
              <a:off x="5368080" y="4082808"/>
              <a:ext cx="46625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圆角矩形 97">
              <a:extLst>
                <a:ext uri="{FF2B5EF4-FFF2-40B4-BE49-F238E27FC236}">
                  <a16:creationId xmlns:a16="http://schemas.microsoft.com/office/drawing/2014/main" id="{203CF847-EE62-4286-B390-D88A7E30CD29}"/>
                </a:ext>
              </a:extLst>
            </p:cNvPr>
            <p:cNvSpPr/>
            <p:nvPr/>
          </p:nvSpPr>
          <p:spPr>
            <a:xfrm>
              <a:off x="5834337" y="1932001"/>
              <a:ext cx="1867471" cy="40279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床上梳发</a:t>
              </a:r>
            </a:p>
          </p:txBody>
        </p:sp>
        <p:cxnSp>
          <p:nvCxnSpPr>
            <p:cNvPr id="155" name="直接连接符 154">
              <a:extLst>
                <a:ext uri="{FF2B5EF4-FFF2-40B4-BE49-F238E27FC236}">
                  <a16:creationId xmlns:a16="http://schemas.microsoft.com/office/drawing/2014/main" id="{2EC43B33-2C92-4F77-9807-9D9FEDE02552}"/>
                </a:ext>
              </a:extLst>
            </p:cNvPr>
            <p:cNvCxnSpPr/>
            <p:nvPr/>
          </p:nvCxnSpPr>
          <p:spPr>
            <a:xfrm rot="5400000">
              <a:off x="4946594" y="2524853"/>
              <a:ext cx="826475" cy="8791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接连接符 155">
              <a:extLst>
                <a:ext uri="{FF2B5EF4-FFF2-40B4-BE49-F238E27FC236}">
                  <a16:creationId xmlns:a16="http://schemas.microsoft.com/office/drawing/2014/main" id="{DBF3C3A7-3E4F-470D-8FCE-5AFB1D5E468F}"/>
                </a:ext>
              </a:extLst>
            </p:cNvPr>
            <p:cNvCxnSpPr/>
            <p:nvPr/>
          </p:nvCxnSpPr>
          <p:spPr>
            <a:xfrm>
              <a:off x="5368085" y="2116733"/>
              <a:ext cx="466252" cy="158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圆角矩形 100">
              <a:extLst>
                <a:ext uri="{FF2B5EF4-FFF2-40B4-BE49-F238E27FC236}">
                  <a16:creationId xmlns:a16="http://schemas.microsoft.com/office/drawing/2014/main" id="{8524CB14-DB61-4FBC-BC37-47BCD91EF72E}"/>
                </a:ext>
              </a:extLst>
            </p:cNvPr>
            <p:cNvSpPr/>
            <p:nvPr/>
          </p:nvSpPr>
          <p:spPr>
            <a:xfrm>
              <a:off x="5837273" y="2780408"/>
              <a:ext cx="1787427" cy="34843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床上洗发</a:t>
              </a:r>
            </a:p>
          </p:txBody>
        </p:sp>
        <p:cxnSp>
          <p:nvCxnSpPr>
            <p:cNvPr id="158" name="直接连接符 157">
              <a:extLst>
                <a:ext uri="{FF2B5EF4-FFF2-40B4-BE49-F238E27FC236}">
                  <a16:creationId xmlns:a16="http://schemas.microsoft.com/office/drawing/2014/main" id="{DA9EB68B-0C5A-4E36-974F-CD78F78B54C6}"/>
                </a:ext>
              </a:extLst>
            </p:cNvPr>
            <p:cNvCxnSpPr/>
            <p:nvPr/>
          </p:nvCxnSpPr>
          <p:spPr>
            <a:xfrm>
              <a:off x="5362224" y="2942784"/>
              <a:ext cx="46625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接连接符 158">
              <a:extLst>
                <a:ext uri="{FF2B5EF4-FFF2-40B4-BE49-F238E27FC236}">
                  <a16:creationId xmlns:a16="http://schemas.microsoft.com/office/drawing/2014/main" id="{A1B8530C-8242-4B37-B74F-EF7FCEEA89B1}"/>
                </a:ext>
              </a:extLst>
            </p:cNvPr>
            <p:cNvCxnSpPr/>
            <p:nvPr/>
          </p:nvCxnSpPr>
          <p:spPr>
            <a:xfrm rot="16200000" flipH="1">
              <a:off x="7006881" y="4804948"/>
              <a:ext cx="1940170" cy="14735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接连接符 159">
              <a:extLst>
                <a:ext uri="{FF2B5EF4-FFF2-40B4-BE49-F238E27FC236}">
                  <a16:creationId xmlns:a16="http://schemas.microsoft.com/office/drawing/2014/main" id="{8EA39308-7378-4149-8C09-EE0F09B3C0DF}"/>
                </a:ext>
              </a:extLst>
            </p:cNvPr>
            <p:cNvCxnSpPr>
              <a:cxnSpLocks/>
              <a:stCxn id="146" idx="3"/>
            </p:cNvCxnSpPr>
            <p:nvPr/>
          </p:nvCxnSpPr>
          <p:spPr>
            <a:xfrm>
              <a:off x="7568370" y="4611391"/>
              <a:ext cx="390433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圆角矩形 131">
              <a:extLst>
                <a:ext uri="{FF2B5EF4-FFF2-40B4-BE49-F238E27FC236}">
                  <a16:creationId xmlns:a16="http://schemas.microsoft.com/office/drawing/2014/main" id="{5F524A33-4707-42B3-8472-3454962FBD9C}"/>
                </a:ext>
              </a:extLst>
            </p:cNvPr>
            <p:cNvSpPr/>
            <p:nvPr/>
          </p:nvSpPr>
          <p:spPr>
            <a:xfrm>
              <a:off x="5822625" y="2376909"/>
              <a:ext cx="1858680" cy="34843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灭头虱法</a:t>
              </a:r>
            </a:p>
          </p:txBody>
        </p:sp>
        <p:cxnSp>
          <p:nvCxnSpPr>
            <p:cNvPr id="162" name="直接连接符 161">
              <a:extLst>
                <a:ext uri="{FF2B5EF4-FFF2-40B4-BE49-F238E27FC236}">
                  <a16:creationId xmlns:a16="http://schemas.microsoft.com/office/drawing/2014/main" id="{E25349B4-02E8-4325-895C-9B0115E552D6}"/>
                </a:ext>
              </a:extLst>
            </p:cNvPr>
            <p:cNvCxnSpPr/>
            <p:nvPr/>
          </p:nvCxnSpPr>
          <p:spPr>
            <a:xfrm>
              <a:off x="5356368" y="2541288"/>
              <a:ext cx="46625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924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4731349-283D-497D-96B0-2FA6F324A3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76636"/>
            <a:ext cx="3891009" cy="575005"/>
          </a:xfrm>
        </p:spPr>
        <p:txBody>
          <a:bodyPr/>
          <a:lstStyle/>
          <a:p>
            <a:r>
              <a:rPr lang="zh-CN" altLang="en-US" sz="3600" spc="600" dirty="0">
                <a:latin typeface="黑体" panose="02010609060101010101" pitchFamily="49" charset="-122"/>
                <a:ea typeface="黑体" panose="02010609060101010101" pitchFamily="49" charset="-122"/>
              </a:rPr>
              <a:t>特殊口腔护理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0211164A-A31A-4947-A0B3-D31F579121AF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郑州澍青医学高等专科学校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229D31EE-3B68-43BB-9F37-CC3E1051013D}"/>
              </a:ext>
            </a:extLst>
          </p:cNvPr>
          <p:cNvSpPr/>
          <p:nvPr/>
        </p:nvSpPr>
        <p:spPr>
          <a:xfrm>
            <a:off x="559428" y="1040508"/>
            <a:ext cx="892299" cy="322040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ea typeface="黑体" panose="02010609060101010101" pitchFamily="49" charset="-122"/>
              </a:rPr>
              <a:t>用物准备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39B5046-7A7B-4A07-B253-64889ECBC94C}"/>
              </a:ext>
            </a:extLst>
          </p:cNvPr>
          <p:cNvSpPr txBox="1"/>
          <p:nvPr/>
        </p:nvSpPr>
        <p:spPr>
          <a:xfrm>
            <a:off x="1721842" y="910330"/>
            <a:ext cx="9910730" cy="3461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(1)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治疗盘内备：治疗碗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2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个（一个盛漱口溶液，一个盛浸湿的无菌棉球）、镊子、弯止血钳、弯盘、压舌板、纱布、吸水管、棉签、液体石蜡、手电筒、治疗巾。必要时备开口器。</a:t>
            </a:r>
          </a:p>
          <a:p>
            <a:pPr>
              <a:lnSpc>
                <a:spcPct val="125000"/>
              </a:lnSpc>
            </a:pPr>
            <a:endParaRPr lang="zh-CN" altLang="en-US" sz="11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（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2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）治疗盘外备：常用漱口液（下一页）、口腔外用药（按需准备，常用的有口腔溃疡膏、西瓜霜、维生素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B2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粉末、锡类散等）。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7917A87-5848-48A7-A194-7BBFF1BBE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430" y="3883840"/>
            <a:ext cx="3597881" cy="235650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CAA652-A5FD-46AB-A5EA-E8EAC21AC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09" y="3902690"/>
            <a:ext cx="3490914" cy="226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9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4731349-283D-497D-96B0-2FA6F324A3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76636"/>
            <a:ext cx="3891009" cy="575005"/>
          </a:xfrm>
        </p:spPr>
        <p:txBody>
          <a:bodyPr/>
          <a:lstStyle/>
          <a:p>
            <a:r>
              <a:rPr lang="zh-CN" altLang="en-US" sz="3600" spc="600" dirty="0">
                <a:latin typeface="黑体" panose="02010609060101010101" pitchFamily="49" charset="-122"/>
                <a:ea typeface="黑体" panose="02010609060101010101" pitchFamily="49" charset="-122"/>
              </a:rPr>
              <a:t>特殊口腔护理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0211164A-A31A-4947-A0B3-D31F579121AF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郑州澍青医学高等专科学校</a:t>
            </a:r>
          </a:p>
        </p:txBody>
      </p:sp>
      <p:graphicFrame>
        <p:nvGraphicFramePr>
          <p:cNvPr id="5" name="表格 2">
            <a:extLst>
              <a:ext uri="{FF2B5EF4-FFF2-40B4-BE49-F238E27FC236}">
                <a16:creationId xmlns:a16="http://schemas.microsoft.com/office/drawing/2014/main" id="{FE8CA897-4A57-44BE-8426-868DDBDC1D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533522"/>
              </p:ext>
            </p:extLst>
          </p:nvPr>
        </p:nvGraphicFramePr>
        <p:xfrm>
          <a:off x="612784" y="933254"/>
          <a:ext cx="10966431" cy="5156458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131118">
                  <a:extLst>
                    <a:ext uri="{9D8B030D-6E8A-4147-A177-3AD203B41FA5}">
                      <a16:colId xmlns:a16="http://schemas.microsoft.com/office/drawing/2014/main" val="1616742845"/>
                    </a:ext>
                  </a:extLst>
                </a:gridCol>
                <a:gridCol w="4665575">
                  <a:extLst>
                    <a:ext uri="{9D8B030D-6E8A-4147-A177-3AD203B41FA5}">
                      <a16:colId xmlns:a16="http://schemas.microsoft.com/office/drawing/2014/main" val="3043427178"/>
                    </a:ext>
                  </a:extLst>
                </a:gridCol>
                <a:gridCol w="4169738">
                  <a:extLst>
                    <a:ext uri="{9D8B030D-6E8A-4147-A177-3AD203B41FA5}">
                      <a16:colId xmlns:a16="http://schemas.microsoft.com/office/drawing/2014/main" val="874994077"/>
                    </a:ext>
                  </a:extLst>
                </a:gridCol>
              </a:tblGrid>
              <a:tr h="59271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400" dirty="0">
                          <a:latin typeface="+mn-ea"/>
                          <a:ea typeface="+mn-ea"/>
                        </a:rPr>
                        <a:t>口腔</a:t>
                      </a:r>
                      <a:r>
                        <a:rPr lang="en-US" altLang="zh-CN" sz="2400" dirty="0">
                          <a:latin typeface="+mn-ea"/>
                          <a:ea typeface="+mn-ea"/>
                        </a:rPr>
                        <a:t>PH</a:t>
                      </a:r>
                      <a:endParaRPr lang="zh-CN" altLang="en-US" sz="24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400" dirty="0">
                          <a:latin typeface="+mn-ea"/>
                          <a:ea typeface="+mn-ea"/>
                        </a:rPr>
                        <a:t>选用漱口溶液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400" dirty="0">
                          <a:latin typeface="+mn-ea"/>
                          <a:ea typeface="+mn-ea"/>
                        </a:rPr>
                        <a:t>作用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2823502"/>
                  </a:ext>
                </a:extLst>
              </a:tr>
              <a:tr h="5767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中性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dirty="0">
                          <a:latin typeface="+mn-ea"/>
                          <a:ea typeface="+mn-ea"/>
                        </a:rPr>
                        <a:t>0.9%Nacl</a:t>
                      </a:r>
                      <a:r>
                        <a:rPr lang="zh-CN" altLang="en-US" sz="2400" dirty="0">
                          <a:latin typeface="+mn-ea"/>
                          <a:ea typeface="+mn-ea"/>
                        </a:rPr>
                        <a:t>溶液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清洁口腔、预防感染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9320876"/>
                  </a:ext>
                </a:extLst>
              </a:tr>
              <a:tr h="5767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中性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400" dirty="0">
                          <a:latin typeface="+mn-ea"/>
                          <a:ea typeface="+mn-ea"/>
                        </a:rPr>
                        <a:t>多贝尔溶液（复方硼砂溶液）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400" dirty="0">
                          <a:latin typeface="+mn-ea"/>
                          <a:ea typeface="+mn-ea"/>
                        </a:rPr>
                        <a:t>轻度抑菌、消除口臭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8944216"/>
                  </a:ext>
                </a:extLst>
              </a:tr>
              <a:tr h="5767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中性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华文楷体" panose="02010600040101010101" charset="-122"/>
                        </a:rPr>
                        <a:t>0.02%</a:t>
                      </a:r>
                      <a:r>
                        <a:rPr lang="zh-CN" altLang="en-US" sz="24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华文楷体" panose="02010600040101010101" charset="-122"/>
                        </a:rPr>
                        <a:t>呋喃西林溶液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清洁口腔，广谱抗菌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6539316"/>
                  </a:ext>
                </a:extLst>
              </a:tr>
              <a:tr h="5767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偏酸性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华文楷体" panose="02010600040101010101" charset="-122"/>
                        </a:rPr>
                        <a:t>1%</a:t>
                      </a:r>
                      <a:r>
                        <a:rPr lang="zh-CN" altLang="en-US" sz="24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华文楷体" panose="02010600040101010101" charset="-122"/>
                        </a:rPr>
                        <a:t>～</a:t>
                      </a:r>
                      <a:r>
                        <a:rPr lang="en-US" altLang="zh-CN" sz="24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华文楷体" panose="02010600040101010101" charset="-122"/>
                        </a:rPr>
                        <a:t>4%</a:t>
                      </a:r>
                      <a:r>
                        <a:rPr lang="zh-CN" altLang="en-US" sz="24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华文楷体" panose="02010600040101010101" charset="-122"/>
                        </a:rPr>
                        <a:t>碳酸氢钠溶液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破坏真菌的生长环境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84712"/>
                  </a:ext>
                </a:extLst>
              </a:tr>
              <a:tr h="5767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偏酸性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华文楷体" panose="02010600040101010101" charset="-122"/>
                        </a:rPr>
                        <a:t>1%</a:t>
                      </a:r>
                      <a:r>
                        <a:rPr lang="zh-CN" altLang="en-US" sz="24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华文楷体" panose="02010600040101010101" charset="-122"/>
                        </a:rPr>
                        <a:t>～</a:t>
                      </a:r>
                      <a:r>
                        <a:rPr lang="en-US" altLang="zh-CN" sz="24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华文楷体" panose="02010600040101010101" charset="-122"/>
                        </a:rPr>
                        <a:t>3%</a:t>
                      </a:r>
                      <a:r>
                        <a:rPr lang="zh-CN" altLang="en-US" sz="24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华文楷体" panose="02010600040101010101" charset="-122"/>
                        </a:rPr>
                        <a:t>过氧化氢溶液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400" dirty="0">
                          <a:latin typeface="+mn-ea"/>
                          <a:ea typeface="+mn-ea"/>
                        </a:rPr>
                        <a:t>抗菌防臭，用于口腔有溃烂、坏死组织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8699665"/>
                  </a:ext>
                </a:extLst>
              </a:tr>
              <a:tr h="5767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偏碱性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华文楷体" panose="02010600040101010101" charset="-122"/>
                        </a:rPr>
                        <a:t>2%</a:t>
                      </a:r>
                      <a:r>
                        <a:rPr lang="zh-CN" altLang="en-US" sz="24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华文楷体" panose="02010600040101010101" charset="-122"/>
                        </a:rPr>
                        <a:t>～</a:t>
                      </a:r>
                      <a:r>
                        <a:rPr lang="en-US" altLang="zh-CN" sz="24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华文楷体" panose="02010600040101010101" charset="-122"/>
                        </a:rPr>
                        <a:t>3%</a:t>
                      </a:r>
                      <a:r>
                        <a:rPr lang="zh-CN" altLang="en-US" sz="2400" dirty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华文楷体" panose="02010600040101010101" charset="-122"/>
                        </a:rPr>
                        <a:t>硼酸溶液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400" dirty="0">
                          <a:latin typeface="+mn-ea"/>
                          <a:ea typeface="+mn-ea"/>
                        </a:rPr>
                        <a:t>酸性防腐剂、抑菌，清洁口腔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7784164"/>
                  </a:ext>
                </a:extLst>
              </a:tr>
              <a:tr h="5767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偏碱性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华文楷体" panose="02010600040101010101" charset="-122"/>
                        </a:rPr>
                        <a:t>0.1%</a:t>
                      </a:r>
                      <a:r>
                        <a:rPr lang="zh-CN" altLang="en-US" sz="24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华文楷体" panose="02010600040101010101" charset="-122"/>
                        </a:rPr>
                        <a:t>醋酸溶液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400" dirty="0">
                          <a:latin typeface="+mn-ea"/>
                          <a:ea typeface="+mn-ea"/>
                        </a:rPr>
                        <a:t>铜绿假单胞菌感染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9422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058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4731349-283D-497D-96B0-2FA6F324A3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76636"/>
            <a:ext cx="3891009" cy="575005"/>
          </a:xfrm>
        </p:spPr>
        <p:txBody>
          <a:bodyPr/>
          <a:lstStyle/>
          <a:p>
            <a:r>
              <a:rPr lang="zh-CN" altLang="en-US" sz="3600" spc="600" dirty="0">
                <a:latin typeface="黑体" panose="02010609060101010101" pitchFamily="49" charset="-122"/>
                <a:ea typeface="黑体" panose="02010609060101010101" pitchFamily="49" charset="-122"/>
              </a:rPr>
              <a:t>特殊口腔护理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0211164A-A31A-4947-A0B3-D31F579121AF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郑州澍青医学高等专科学校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936DBD4-0383-4210-824B-59EA1BFB7919}"/>
              </a:ext>
            </a:extLst>
          </p:cNvPr>
          <p:cNvGrpSpPr/>
          <p:nvPr/>
        </p:nvGrpSpPr>
        <p:grpSpPr>
          <a:xfrm>
            <a:off x="433348" y="811579"/>
            <a:ext cx="10966062" cy="5478058"/>
            <a:chOff x="456561" y="546902"/>
            <a:chExt cx="12248547" cy="6449510"/>
          </a:xfrm>
        </p:grpSpPr>
        <p:sp>
          <p:nvSpPr>
            <p:cNvPr id="6" name="文本占位符 299010">
              <a:extLst>
                <a:ext uri="{FF2B5EF4-FFF2-40B4-BE49-F238E27FC236}">
                  <a16:creationId xmlns:a16="http://schemas.microsoft.com/office/drawing/2014/main" id="{50D9BFD8-2EF0-4EC6-B135-4C1C3E946E28}"/>
                </a:ext>
              </a:extLst>
            </p:cNvPr>
            <p:cNvSpPr txBox="1">
              <a:spLocks/>
            </p:cNvSpPr>
            <p:nvPr/>
          </p:nvSpPr>
          <p:spPr>
            <a:xfrm>
              <a:off x="456561" y="812959"/>
              <a:ext cx="6926580" cy="5948044"/>
            </a:xfrm>
          </p:spPr>
          <p:txBody>
            <a:bodyPr anchor="t"/>
            <a:lstStyle>
              <a:lvl1pPr marL="228600" lvl="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lvl="1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257175">
                <a:lnSpc>
                  <a:spcPct val="150000"/>
                </a:lnSpc>
                <a:spcBef>
                  <a:spcPct val="50000"/>
                </a:spcBef>
                <a:buClr>
                  <a:schemeClr val="bg1"/>
                </a:buClr>
                <a:buFont typeface="Arial" panose="020B0604020202020204" pitchFamily="34" charset="0"/>
                <a:buNone/>
              </a:pPr>
              <a:r>
                <a:rPr lang="zh-CN" altLang="en-US" sz="3200" b="1" dirty="0">
                  <a:solidFill>
                    <a:srgbClr val="113F4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华文楷体" panose="02010600040101010101" charset="-122"/>
                </a:rPr>
                <a:t>    常用口腔外用药物</a:t>
              </a:r>
              <a:endParaRPr lang="en-US" altLang="zh-CN" sz="3200" b="1" dirty="0">
                <a:solidFill>
                  <a:srgbClr val="113F4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endParaRPr>
            </a:p>
            <a:p>
              <a:pPr marL="428625" indent="-457200">
                <a:lnSpc>
                  <a:spcPct val="150000"/>
                </a:lnSpc>
                <a:spcBef>
                  <a:spcPct val="50000"/>
                </a:spcBef>
                <a:buClr>
                  <a:schemeClr val="bg1"/>
                </a:buClr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华文楷体" panose="02010600040101010101" charset="-122"/>
                </a:rPr>
                <a:t>锡类散    冰硼散   新霉素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endParaRPr>
            </a:p>
            <a:p>
              <a:pPr marL="428625" indent="-457200">
                <a:lnSpc>
                  <a:spcPct val="150000"/>
                </a:lnSpc>
                <a:spcBef>
                  <a:spcPct val="50000"/>
                </a:spcBef>
                <a:buClr>
                  <a:schemeClr val="bg1"/>
                </a:buClr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华文楷体" panose="02010600040101010101" charset="-122"/>
                </a:rPr>
                <a:t>制霉菌素甘油</a:t>
              </a:r>
            </a:p>
            <a:p>
              <a:pPr marL="428625" indent="-457200">
                <a:lnSpc>
                  <a:spcPct val="150000"/>
                </a:lnSpc>
                <a:spcBef>
                  <a:spcPct val="50000"/>
                </a:spcBef>
                <a:buClr>
                  <a:schemeClr val="bg1"/>
                </a:buClr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华文楷体" panose="02010600040101010101" charset="-122"/>
                </a:rPr>
                <a:t>金霉素甘油</a:t>
              </a:r>
            </a:p>
            <a:p>
              <a:pPr marL="428625" indent="-457200">
                <a:lnSpc>
                  <a:spcPct val="150000"/>
                </a:lnSpc>
                <a:spcBef>
                  <a:spcPct val="50000"/>
                </a:spcBef>
                <a:buClr>
                  <a:schemeClr val="bg1"/>
                </a:buClr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华文楷体" panose="02010600040101010101" charset="-122"/>
                </a:rPr>
                <a:t>液状石蜡</a:t>
              </a:r>
            </a:p>
            <a:p>
              <a:pPr marL="428625" indent="-457200">
                <a:lnSpc>
                  <a:spcPct val="150000"/>
                </a:lnSpc>
                <a:spcBef>
                  <a:spcPct val="50000"/>
                </a:spcBef>
                <a:buClr>
                  <a:schemeClr val="bg1"/>
                </a:buClr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华文楷体" panose="02010600040101010101" charset="-122"/>
                </a:rPr>
                <a:t>西瓜霜</a:t>
              </a:r>
              <a:endPara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7421B4D-7CD7-470E-9264-AC628A6C4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7654" y="546902"/>
              <a:ext cx="3016747" cy="271507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E1D5960-8A38-45CC-AAC6-3EEF132B6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3752" y="3043528"/>
              <a:ext cx="3159760" cy="236982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B6B6CEA-3AAF-4A0B-B9FF-4111FDAEA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440" y="774391"/>
              <a:ext cx="3095178" cy="3238862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6370C60-F416-4BF2-9D12-C3A2B8577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051" y="3757550"/>
              <a:ext cx="3275357" cy="3238862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B32775-7C00-4BF1-BC3C-635D88AA9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7359" y="3845323"/>
              <a:ext cx="3077383" cy="3077383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02BC30A-38AD-4F96-890E-F113D6861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047" b="14335"/>
            <a:stretch/>
          </p:blipFill>
          <p:spPr>
            <a:xfrm>
              <a:off x="10782100" y="4228438"/>
              <a:ext cx="1923008" cy="2755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808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41501E81-1AB7-4A69-BA8B-D4667D4D517A}"/>
              </a:ext>
            </a:extLst>
          </p:cNvPr>
          <p:cNvGrpSpPr/>
          <p:nvPr/>
        </p:nvGrpSpPr>
        <p:grpSpPr>
          <a:xfrm>
            <a:off x="509695" y="346206"/>
            <a:ext cx="4575516" cy="572136"/>
            <a:chOff x="956666" y="3498086"/>
            <a:chExt cx="4575516" cy="572136"/>
          </a:xfrm>
        </p:grpSpPr>
        <p:sp>
          <p:nvSpPr>
            <p:cNvPr id="8" name="TextBox 38">
              <a:extLst>
                <a:ext uri="{FF2B5EF4-FFF2-40B4-BE49-F238E27FC236}">
                  <a16:creationId xmlns:a16="http://schemas.microsoft.com/office/drawing/2014/main" id="{C53C28E3-DC0F-4C61-A42D-5AC7B5E4C36E}"/>
                </a:ext>
              </a:extLst>
            </p:cNvPr>
            <p:cNvSpPr txBox="1"/>
            <p:nvPr/>
          </p:nvSpPr>
          <p:spPr>
            <a:xfrm>
              <a:off x="1625343" y="3537608"/>
              <a:ext cx="3906839" cy="523220"/>
            </a:xfrm>
            <a:prstGeom prst="rect">
              <a:avLst/>
            </a:prstGeom>
            <a:noFill/>
          </p:spPr>
          <p:txBody>
            <a:bodyPr wrap="none" rtlCol="0" anchor="t" anchorCtr="1">
              <a:spAutoFit/>
            </a:bodyPr>
            <a:lstStyle/>
            <a:p>
              <a:pPr algn="ctr"/>
              <a:r>
                <a:rPr lang="zh-CN" altLang="en-US" sz="2800" b="1" spc="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oppins SemiBold" charset="0"/>
                </a:rPr>
                <a:t>特殊口腔护理</a:t>
              </a:r>
              <a:r>
                <a:rPr lang="en-US" altLang="zh-CN" sz="2800" b="1" spc="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oppins SemiBold" charset="0"/>
                </a:rPr>
                <a:t>-</a:t>
              </a:r>
              <a:r>
                <a:rPr lang="zh-CN" altLang="en-US" sz="2800" b="1" spc="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oppins SemiBold" charset="0"/>
                </a:rPr>
                <a:t>实施</a:t>
              </a:r>
              <a:endParaRPr lang="en-US" altLang="zh-CN" sz="2800" b="1" spc="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oppins SemiBold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32947FC-0CAF-491E-BB70-4BE979241394}"/>
                </a:ext>
              </a:extLst>
            </p:cNvPr>
            <p:cNvSpPr/>
            <p:nvPr/>
          </p:nvSpPr>
          <p:spPr>
            <a:xfrm>
              <a:off x="956666" y="3498086"/>
              <a:ext cx="448664" cy="44866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3D41CC49-6D1D-4B11-8791-6EBDB155A635}"/>
                </a:ext>
              </a:extLst>
            </p:cNvPr>
            <p:cNvSpPr/>
            <p:nvPr/>
          </p:nvSpPr>
          <p:spPr>
            <a:xfrm>
              <a:off x="1176679" y="3689818"/>
              <a:ext cx="380404" cy="38040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3EAF7ED9-4BAC-47EA-B7F5-0EDDB3DEE0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4149393"/>
              </p:ext>
            </p:extLst>
          </p:nvPr>
        </p:nvGraphicFramePr>
        <p:xfrm>
          <a:off x="111760" y="687979"/>
          <a:ext cx="11968480" cy="2227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2F6DEFE7-A848-4CCE-BD1C-3A77FD26218C}"/>
              </a:ext>
            </a:extLst>
          </p:cNvPr>
          <p:cNvSpPr txBox="1"/>
          <p:nvPr/>
        </p:nvSpPr>
        <p:spPr>
          <a:xfrm>
            <a:off x="162372" y="2754250"/>
            <a:ext cx="2032000" cy="2806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dirty="0"/>
              <a:t>核对</a:t>
            </a:r>
            <a:endParaRPr lang="en-US" altLang="zh-CN" sz="2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dirty="0"/>
              <a:t>解释</a:t>
            </a:r>
            <a:endParaRPr lang="en-US" altLang="zh-CN" sz="2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dirty="0"/>
              <a:t>安置体位</a:t>
            </a:r>
            <a:endParaRPr lang="en-US" altLang="zh-CN" sz="2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dirty="0"/>
              <a:t>铺治疗巾</a:t>
            </a:r>
            <a:endParaRPr lang="en-US" altLang="zh-CN" sz="2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dirty="0">
                <a:solidFill>
                  <a:srgbClr val="C00000"/>
                </a:solidFill>
              </a:rPr>
              <a:t>清点棉球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61C0F14-E305-46A2-BB02-A1A9BD7E1DD2}"/>
              </a:ext>
            </a:extLst>
          </p:cNvPr>
          <p:cNvSpPr txBox="1"/>
          <p:nvPr/>
        </p:nvSpPr>
        <p:spPr>
          <a:xfrm>
            <a:off x="2540085" y="2661918"/>
            <a:ext cx="4612640" cy="2990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/>
              <a:t>有活动义齿者取下义齿，</a:t>
            </a:r>
            <a:r>
              <a:rPr lang="zh-CN" altLang="en-US" sz="2800" b="1" dirty="0">
                <a:solidFill>
                  <a:srgbClr val="C00000"/>
                </a:solidFill>
              </a:rPr>
              <a:t>用冷水刷洗，浸泡于冷水中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/>
              <a:t>开口器从</a:t>
            </a:r>
            <a:r>
              <a:rPr lang="zh-CN" altLang="en-US" sz="2400" dirty="0">
                <a:solidFill>
                  <a:srgbClr val="C00000"/>
                </a:solidFill>
              </a:rPr>
              <a:t>臼齿</a:t>
            </a:r>
            <a:r>
              <a:rPr lang="zh-CN" altLang="en-US" sz="2400" dirty="0"/>
              <a:t>处放入</a:t>
            </a:r>
            <a:endParaRPr lang="en-US" altLang="zh-CN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/>
              <a:t>观察口腔有无出血、炎症、溃疡、特殊气味（压舌板）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E714EA0-E91F-49E0-A15D-CF6F0304826B}"/>
              </a:ext>
            </a:extLst>
          </p:cNvPr>
          <p:cNvCxnSpPr/>
          <p:nvPr/>
        </p:nvCxnSpPr>
        <p:spPr>
          <a:xfrm>
            <a:off x="2344656" y="2661918"/>
            <a:ext cx="0" cy="3975461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>
            <a:extLst>
              <a:ext uri="{FF2B5EF4-FFF2-40B4-BE49-F238E27FC236}">
                <a16:creationId xmlns:a16="http://schemas.microsoft.com/office/drawing/2014/main" id="{DE03AE3C-228F-460E-A98B-F94CC69DC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649" y="2915920"/>
            <a:ext cx="2537667" cy="27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28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41501E81-1AB7-4A69-BA8B-D4667D4D517A}"/>
              </a:ext>
            </a:extLst>
          </p:cNvPr>
          <p:cNvGrpSpPr/>
          <p:nvPr/>
        </p:nvGrpSpPr>
        <p:grpSpPr>
          <a:xfrm>
            <a:off x="509695" y="299072"/>
            <a:ext cx="4575516" cy="572136"/>
            <a:chOff x="956666" y="3498086"/>
            <a:chExt cx="4575516" cy="572136"/>
          </a:xfrm>
        </p:grpSpPr>
        <p:sp>
          <p:nvSpPr>
            <p:cNvPr id="8" name="TextBox 38">
              <a:extLst>
                <a:ext uri="{FF2B5EF4-FFF2-40B4-BE49-F238E27FC236}">
                  <a16:creationId xmlns:a16="http://schemas.microsoft.com/office/drawing/2014/main" id="{C53C28E3-DC0F-4C61-A42D-5AC7B5E4C36E}"/>
                </a:ext>
              </a:extLst>
            </p:cNvPr>
            <p:cNvSpPr txBox="1"/>
            <p:nvPr/>
          </p:nvSpPr>
          <p:spPr>
            <a:xfrm>
              <a:off x="1625343" y="3537608"/>
              <a:ext cx="3906839" cy="523220"/>
            </a:xfrm>
            <a:prstGeom prst="rect">
              <a:avLst/>
            </a:prstGeom>
            <a:noFill/>
          </p:spPr>
          <p:txBody>
            <a:bodyPr wrap="none" rtlCol="0" anchor="t" anchorCtr="1">
              <a:spAutoFit/>
            </a:bodyPr>
            <a:lstStyle/>
            <a:p>
              <a:pPr algn="ctr"/>
              <a:r>
                <a:rPr lang="zh-CN" altLang="en-US" sz="2800" b="1" spc="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oppins SemiBold" charset="0"/>
                </a:rPr>
                <a:t>特殊口腔护理</a:t>
              </a:r>
              <a:r>
                <a:rPr lang="en-US" altLang="zh-CN" sz="2800" b="1" spc="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oppins SemiBold" charset="0"/>
                </a:rPr>
                <a:t>-</a:t>
              </a:r>
              <a:r>
                <a:rPr lang="zh-CN" altLang="en-US" sz="2800" b="1" spc="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oppins SemiBold" charset="0"/>
                </a:rPr>
                <a:t>实施</a:t>
              </a:r>
              <a:endParaRPr lang="en-US" altLang="zh-CN" sz="2800" b="1" spc="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oppins SemiBold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32947FC-0CAF-491E-BB70-4BE979241394}"/>
                </a:ext>
              </a:extLst>
            </p:cNvPr>
            <p:cNvSpPr/>
            <p:nvPr/>
          </p:nvSpPr>
          <p:spPr>
            <a:xfrm>
              <a:off x="956666" y="3498086"/>
              <a:ext cx="448664" cy="44866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3D41CC49-6D1D-4B11-8791-6EBDB155A635}"/>
                </a:ext>
              </a:extLst>
            </p:cNvPr>
            <p:cNvSpPr/>
            <p:nvPr/>
          </p:nvSpPr>
          <p:spPr>
            <a:xfrm>
              <a:off x="1176679" y="3689818"/>
              <a:ext cx="380404" cy="38040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BA406962-A4A9-4FF1-8DEC-5F5497DBD156}"/>
              </a:ext>
            </a:extLst>
          </p:cNvPr>
          <p:cNvCxnSpPr>
            <a:cxnSpLocks/>
          </p:cNvCxnSpPr>
          <p:nvPr/>
        </p:nvCxnSpPr>
        <p:spPr>
          <a:xfrm>
            <a:off x="8845694" y="2378626"/>
            <a:ext cx="0" cy="3635675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7CAF51DB-8C8F-4754-B32C-7EC30EFAF8AF}"/>
              </a:ext>
            </a:extLst>
          </p:cNvPr>
          <p:cNvSpPr txBox="1"/>
          <p:nvPr/>
        </p:nvSpPr>
        <p:spPr>
          <a:xfrm>
            <a:off x="8980026" y="2792643"/>
            <a:ext cx="2824480" cy="1965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/>
              <a:t>漱口使用吸水管温水漱口</a:t>
            </a:r>
            <a:r>
              <a:rPr lang="zh-CN" altLang="en-US" sz="2800" b="1" dirty="0">
                <a:solidFill>
                  <a:srgbClr val="C00000"/>
                </a:solidFill>
              </a:rPr>
              <a:t>，昏迷患者禁忌漱口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8112296-0912-49A8-B128-CFE84C689044}"/>
              </a:ext>
            </a:extLst>
          </p:cNvPr>
          <p:cNvCxnSpPr>
            <a:cxnSpLocks/>
          </p:cNvCxnSpPr>
          <p:nvPr/>
        </p:nvCxnSpPr>
        <p:spPr>
          <a:xfrm>
            <a:off x="8082855" y="2378626"/>
            <a:ext cx="0" cy="3635675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BFA205EE-5856-4FEE-A1D4-D69DDF37C506}"/>
              </a:ext>
            </a:extLst>
          </p:cNvPr>
          <p:cNvSpPr txBox="1"/>
          <p:nvPr/>
        </p:nvSpPr>
        <p:spPr>
          <a:xfrm>
            <a:off x="509695" y="2378626"/>
            <a:ext cx="8091602" cy="3883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+mn-ea"/>
              </a:rPr>
              <a:t>擦洗顺序由外向内，由上向下，先左后右的顺序进行</a:t>
            </a:r>
            <a:endParaRPr lang="en-US" altLang="zh-CN" sz="2400" dirty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+mn-ea"/>
              </a:rPr>
              <a:t>每个部位使用</a:t>
            </a:r>
            <a:r>
              <a:rPr lang="en-US" altLang="zh-CN" sz="2400" dirty="0">
                <a:latin typeface="+mn-ea"/>
              </a:rPr>
              <a:t>1-2</a:t>
            </a:r>
            <a:r>
              <a:rPr lang="zh-CN" altLang="en-US" sz="2400" dirty="0">
                <a:latin typeface="+mn-ea"/>
              </a:rPr>
              <a:t>个棉球，每个棉球只用</a:t>
            </a:r>
            <a:r>
              <a:rPr lang="en-US" altLang="zh-CN" sz="2400" dirty="0">
                <a:latin typeface="+mn-ea"/>
              </a:rPr>
              <a:t>1</a:t>
            </a:r>
            <a:r>
              <a:rPr lang="zh-CN" altLang="en-US" sz="2400" dirty="0">
                <a:latin typeface="+mn-ea"/>
              </a:rPr>
              <a:t>个部位。</a:t>
            </a:r>
            <a:endParaRPr lang="en-US" altLang="zh-CN" sz="2400" dirty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+mn-ea"/>
              </a:rPr>
              <a:t>棉球拧至不滴水为宜，防止水分过多造成误吸。</a:t>
            </a:r>
            <a:endParaRPr lang="en-US" altLang="zh-CN" sz="2400" dirty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+mn-ea"/>
              </a:rPr>
              <a:t>动作轻柔，防止碰伤黏膜和牙龈。</a:t>
            </a:r>
            <a:endParaRPr lang="en-US" altLang="zh-CN" sz="2400" dirty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+mn-ea"/>
              </a:rPr>
              <a:t>勿触碰咽部，防止引起恶心。</a:t>
            </a:r>
            <a:endParaRPr lang="en-US" altLang="zh-CN" sz="2400" dirty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+mn-ea"/>
              </a:rPr>
              <a:t>防止棉球遗漏口腔。</a:t>
            </a:r>
            <a:endParaRPr lang="en-US" altLang="zh-CN" sz="2400" dirty="0">
              <a:latin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+mn-ea"/>
              </a:rPr>
              <a:t>凝血功能差的患者防止碰伤黏膜或者牙龈。</a:t>
            </a:r>
          </a:p>
        </p:txBody>
      </p:sp>
      <p:graphicFrame>
        <p:nvGraphicFramePr>
          <p:cNvPr id="11" name="图示 10">
            <a:extLst>
              <a:ext uri="{FF2B5EF4-FFF2-40B4-BE49-F238E27FC236}">
                <a16:creationId xmlns:a16="http://schemas.microsoft.com/office/drawing/2014/main" id="{ACFE0D5E-73FE-4452-8B08-70397A6FCB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410800"/>
              </p:ext>
            </p:extLst>
          </p:nvPr>
        </p:nvGraphicFramePr>
        <p:xfrm>
          <a:off x="111760" y="527753"/>
          <a:ext cx="11968480" cy="2227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7743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4731349-283D-497D-96B0-2FA6F324A3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76636"/>
            <a:ext cx="3891009" cy="575005"/>
          </a:xfrm>
        </p:spPr>
        <p:txBody>
          <a:bodyPr/>
          <a:lstStyle/>
          <a:p>
            <a:r>
              <a:rPr lang="zh-CN" altLang="en-US" sz="3600" spc="600" dirty="0">
                <a:latin typeface="黑体" panose="02010609060101010101" pitchFamily="49" charset="-122"/>
                <a:ea typeface="黑体" panose="02010609060101010101" pitchFamily="49" charset="-122"/>
              </a:rPr>
              <a:t>特殊口腔护理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0211164A-A31A-4947-A0B3-D31F579121AF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郑州澍青医学高等专科学校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53EC3C8-51B7-4827-8646-1BC7340191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t="9687" r="31016" b="12969"/>
          <a:stretch/>
        </p:blipFill>
        <p:spPr>
          <a:xfrm>
            <a:off x="1997444" y="2269352"/>
            <a:ext cx="2972570" cy="231929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37E151D-90E5-457C-9EAB-D96FB512EE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2" t="8592" r="16953" b="27387"/>
          <a:stretch/>
        </p:blipFill>
        <p:spPr>
          <a:xfrm>
            <a:off x="6305494" y="2269351"/>
            <a:ext cx="2827990" cy="2319293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9A4184E-4684-47DB-BBFB-76F3BB59A807}"/>
              </a:ext>
            </a:extLst>
          </p:cNvPr>
          <p:cNvSpPr txBox="1"/>
          <p:nvPr/>
        </p:nvSpPr>
        <p:spPr>
          <a:xfrm>
            <a:off x="588702" y="1168108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（一）牙外侧面</a:t>
            </a:r>
            <a:endParaRPr lang="zh-CN" altLang="en-US" sz="32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8C086C0-7F26-473B-8DD0-A8AA98C23B78}"/>
              </a:ext>
            </a:extLst>
          </p:cNvPr>
          <p:cNvSpPr txBox="1"/>
          <p:nvPr/>
        </p:nvSpPr>
        <p:spPr>
          <a:xfrm>
            <a:off x="1997444" y="5166672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先左后右，由内齿向门齿纵向擦拭。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4181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4731349-283D-497D-96B0-2FA6F324A3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76636"/>
            <a:ext cx="3891009" cy="575005"/>
          </a:xfrm>
        </p:spPr>
        <p:txBody>
          <a:bodyPr/>
          <a:lstStyle/>
          <a:p>
            <a:r>
              <a:rPr lang="zh-CN" altLang="en-US" sz="3600" spc="600" dirty="0">
                <a:latin typeface="黑体" panose="02010609060101010101" pitchFamily="49" charset="-122"/>
                <a:ea typeface="黑体" panose="02010609060101010101" pitchFamily="49" charset="-122"/>
              </a:rPr>
              <a:t>特殊口腔护理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0211164A-A31A-4947-A0B3-D31F579121AF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郑州澍青医学高等专科学校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9A4184E-4684-47DB-BBFB-76F3BB59A807}"/>
              </a:ext>
            </a:extLst>
          </p:cNvPr>
          <p:cNvSpPr txBox="1"/>
          <p:nvPr/>
        </p:nvSpPr>
        <p:spPr>
          <a:xfrm>
            <a:off x="588702" y="1168108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（二）牙内侧面和咬合面</a:t>
            </a:r>
            <a:endParaRPr lang="zh-CN" altLang="en-US" sz="32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9DB002B-9242-4638-99CF-C479E0AA84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9" t="28125" r="27422" b="26250"/>
          <a:stretch/>
        </p:blipFill>
        <p:spPr>
          <a:xfrm>
            <a:off x="444945" y="1903186"/>
            <a:ext cx="2599094" cy="22750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16E5E-C2BC-49A6-8014-3176D1F532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2" t="12344" r="11796" b="32804"/>
          <a:stretch/>
        </p:blipFill>
        <p:spPr>
          <a:xfrm>
            <a:off x="3456695" y="1903186"/>
            <a:ext cx="2639305" cy="22750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4D31C25-8BF7-4F8E-AD81-34B8BDDDC7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2" t="7188" r="10938" b="20469"/>
          <a:stretch/>
        </p:blipFill>
        <p:spPr>
          <a:xfrm>
            <a:off x="6508656" y="1866209"/>
            <a:ext cx="2488585" cy="23120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023C6E6-0CED-464C-8D8C-47D6140AE8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9" t="16875" r="26470" b="14241"/>
          <a:stretch/>
        </p:blipFill>
        <p:spPr>
          <a:xfrm>
            <a:off x="9333934" y="1887709"/>
            <a:ext cx="2413121" cy="230905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9804B04-EAD9-4AE1-91CF-57A06D49D2ED}"/>
              </a:ext>
            </a:extLst>
          </p:cNvPr>
          <p:cNvSpPr txBox="1"/>
          <p:nvPr/>
        </p:nvSpPr>
        <p:spPr>
          <a:xfrm>
            <a:off x="1033647" y="4747549"/>
            <a:ext cx="111583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上内侧面→上咬合面→下内侧面→下咬合面→弧形擦洗一侧颊部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7217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4731349-283D-497D-96B0-2FA6F324A3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76636"/>
            <a:ext cx="3891009" cy="575005"/>
          </a:xfrm>
        </p:spPr>
        <p:txBody>
          <a:bodyPr/>
          <a:lstStyle/>
          <a:p>
            <a:r>
              <a:rPr lang="zh-CN" altLang="en-US" sz="3600" spc="600" dirty="0">
                <a:latin typeface="黑体" panose="02010609060101010101" pitchFamily="49" charset="-122"/>
                <a:ea typeface="黑体" panose="02010609060101010101" pitchFamily="49" charset="-122"/>
              </a:rPr>
              <a:t>特殊口腔护理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0211164A-A31A-4947-A0B3-D31F579121AF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郑州澍青医学高等专科学校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9A4184E-4684-47DB-BBFB-76F3BB59A807}"/>
              </a:ext>
            </a:extLst>
          </p:cNvPr>
          <p:cNvSpPr txBox="1"/>
          <p:nvPr/>
        </p:nvSpPr>
        <p:spPr>
          <a:xfrm>
            <a:off x="588702" y="1168108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（三）上颚及舌面舌下</a:t>
            </a:r>
            <a:endParaRPr lang="zh-CN" altLang="en-US" sz="32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45E85FE-9366-40F4-B173-A5877A780B20}"/>
              </a:ext>
            </a:extLst>
          </p:cNvPr>
          <p:cNvSpPr txBox="1"/>
          <p:nvPr/>
        </p:nvSpPr>
        <p:spPr>
          <a:xfrm>
            <a:off x="704475" y="5166672"/>
            <a:ext cx="63946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由内向外横向擦洗上颚、舌面及舌下。</a:t>
            </a:r>
            <a:endParaRPr lang="zh-CN" altLang="en-US" sz="20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A0A3862-7A90-4574-9078-76465302E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8" t="32348" r="22568" b="21968"/>
          <a:stretch/>
        </p:blipFill>
        <p:spPr>
          <a:xfrm>
            <a:off x="704475" y="1997266"/>
            <a:ext cx="2356112" cy="26319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4422718-3EDB-43BD-B009-98F85C79E8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7" t="9375" r="21846" b="19532"/>
          <a:stretch/>
        </p:blipFill>
        <p:spPr>
          <a:xfrm>
            <a:off x="4130919" y="1997266"/>
            <a:ext cx="2483963" cy="263195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50C6210-1797-4F26-BAFC-1E42BCA92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214" y="1997266"/>
            <a:ext cx="4018427" cy="263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7F8A828-A0DF-40D9-AA58-B6677A80BCFF}"/>
              </a:ext>
            </a:extLst>
          </p:cNvPr>
          <p:cNvSpPr txBox="1"/>
          <p:nvPr/>
        </p:nvSpPr>
        <p:spPr>
          <a:xfrm>
            <a:off x="822488" y="1829423"/>
            <a:ext cx="10376555" cy="3805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/>
              <a:t>昏迷病人</a:t>
            </a:r>
            <a:r>
              <a:rPr lang="zh-CN" altLang="en-US" sz="2800" dirty="0">
                <a:solidFill>
                  <a:srgbClr val="C00000"/>
                </a:solidFill>
              </a:rPr>
              <a:t>不可漱口</a:t>
            </a:r>
            <a:r>
              <a:rPr lang="zh-CN" altLang="en-US" sz="2800" dirty="0"/>
              <a:t>，以免引起误吸。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/>
              <a:t>昏迷病人用开口器时</a:t>
            </a:r>
            <a:r>
              <a:rPr lang="zh-CN" altLang="en-US" sz="2800" dirty="0">
                <a:solidFill>
                  <a:srgbClr val="C00000"/>
                </a:solidFill>
              </a:rPr>
              <a:t>从臼齿处放入</a:t>
            </a:r>
            <a:r>
              <a:rPr lang="zh-CN" altLang="en-US" sz="2800" dirty="0"/>
              <a:t>，牙关紧闭者</a:t>
            </a:r>
            <a:r>
              <a:rPr lang="zh-CN" altLang="en-US" sz="2800" dirty="0">
                <a:solidFill>
                  <a:srgbClr val="C00000"/>
                </a:solidFill>
              </a:rPr>
              <a:t>不可暴力开口</a:t>
            </a:r>
            <a:r>
              <a:rPr lang="zh-CN" altLang="en-US" sz="2800" dirty="0"/>
              <a:t>。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/>
              <a:t>擦洗时，</a:t>
            </a:r>
            <a:r>
              <a:rPr lang="zh-CN" altLang="en-US" sz="2800" dirty="0">
                <a:solidFill>
                  <a:srgbClr val="C00000"/>
                </a:solidFill>
              </a:rPr>
              <a:t>一次只能夹取一个棉球</a:t>
            </a:r>
            <a:r>
              <a:rPr lang="zh-CN" altLang="en-US" sz="2800" dirty="0"/>
              <a:t>，棉球</a:t>
            </a:r>
            <a:r>
              <a:rPr lang="zh-CN" altLang="en-US" sz="2800" dirty="0">
                <a:solidFill>
                  <a:srgbClr val="C00000"/>
                </a:solidFill>
              </a:rPr>
              <a:t>不应过湿</a:t>
            </a:r>
            <a:r>
              <a:rPr lang="zh-CN" altLang="en-US" sz="2800" dirty="0"/>
              <a:t>，切忌遗留在病人口腔内。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/>
              <a:t>长期应用抗生素患者，观察口腔粘膜</a:t>
            </a:r>
            <a:r>
              <a:rPr lang="zh-CN" altLang="en-US" sz="2800" dirty="0">
                <a:solidFill>
                  <a:srgbClr val="C00000"/>
                </a:solidFill>
              </a:rPr>
              <a:t>有无真菌感染</a:t>
            </a:r>
            <a:r>
              <a:rPr lang="zh-CN" altLang="en-US" sz="2800" dirty="0"/>
              <a:t>。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/>
              <a:t>不可将义齿浸于热水或乙醇中，以防变色、老化。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/>
              <a:t>传染病患者用物按消毒隔离原则处理。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62FDDB-999E-478D-8983-5F530BF64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107" y="3823478"/>
            <a:ext cx="1949777" cy="142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29C37B83-E632-40C8-9B13-4BF5B1067F44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1580448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15">
            <a:extLst>
              <a:ext uri="{FF2B5EF4-FFF2-40B4-BE49-F238E27FC236}">
                <a16:creationId xmlns:a16="http://schemas.microsoft.com/office/drawing/2014/main" id="{4D4B9609-EEF0-4C8E-9360-5BDC039CE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3235325"/>
            <a:ext cx="53419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头 发 护 理</a:t>
            </a:r>
            <a:endParaRPr lang="en-US" altLang="zh-CN" sz="4000" b="1" dirty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5" name="文本框 6">
            <a:extLst>
              <a:ext uri="{FF2B5EF4-FFF2-40B4-BE49-F238E27FC236}">
                <a16:creationId xmlns:a16="http://schemas.microsoft.com/office/drawing/2014/main" id="{4DD0FBD0-1DE7-44E2-AC4E-1BDF3897C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1773238"/>
            <a:ext cx="168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第二节</a:t>
            </a:r>
          </a:p>
        </p:txBody>
      </p:sp>
    </p:spTree>
    <p:extLst>
      <p:ext uri="{BB962C8B-B14F-4D97-AF65-F5344CB8AC3E}">
        <p14:creationId xmlns:p14="http://schemas.microsoft.com/office/powerpoint/2010/main" val="343980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775A98D9-AAA0-4F9A-AAA0-893F6CA2AF4E}"/>
              </a:ext>
            </a:extLst>
          </p:cNvPr>
          <p:cNvSpPr txBox="1">
            <a:spLocks/>
          </p:cNvSpPr>
          <p:nvPr/>
        </p:nvSpPr>
        <p:spPr>
          <a:xfrm>
            <a:off x="8728075" y="6440487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D5B5ACB-B21C-4E53-828D-A6CE36D41ED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9747"/>
            <a:ext cx="7188581" cy="458678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DAB8052-EA4F-4E10-A97F-40AF67D94D70}"/>
              </a:ext>
            </a:extLst>
          </p:cNvPr>
          <p:cNvSpPr txBox="1"/>
          <p:nvPr/>
        </p:nvSpPr>
        <p:spPr>
          <a:xfrm>
            <a:off x="829559" y="401968"/>
            <a:ext cx="6061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spc="300" dirty="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你今天清洁了吗？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8130C7B-496D-4913-A935-2FC2D5510CFA}"/>
              </a:ext>
            </a:extLst>
          </p:cNvPr>
          <p:cNvSpPr txBox="1"/>
          <p:nvPr/>
        </p:nvSpPr>
        <p:spPr>
          <a:xfrm>
            <a:off x="7088957" y="1071078"/>
            <a:ext cx="4459821" cy="308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     </a:t>
            </a:r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清除身体表面的微生物和污垢，防止微生物繁殖，促进血液循环，增强皮肤的抵抗力，预防感染和并发症。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67C2C9B-BDEC-4829-B735-08F2F3B6688C}"/>
              </a:ext>
            </a:extLst>
          </p:cNvPr>
          <p:cNvSpPr txBox="1"/>
          <p:nvPr/>
        </p:nvSpPr>
        <p:spPr>
          <a:xfrm>
            <a:off x="7088957" y="4544935"/>
            <a:ext cx="2124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口腔护理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B81364E-85E7-4E8F-AD4C-E4FE849F2505}"/>
              </a:ext>
            </a:extLst>
          </p:cNvPr>
          <p:cNvSpPr txBox="1"/>
          <p:nvPr/>
        </p:nvSpPr>
        <p:spPr>
          <a:xfrm>
            <a:off x="9017736" y="4542925"/>
            <a:ext cx="2297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kern="1500" dirty="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头 发 护 理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DBDC233-08A3-4777-9118-7B9C535196FA}"/>
              </a:ext>
            </a:extLst>
          </p:cNvPr>
          <p:cNvSpPr txBox="1"/>
          <p:nvPr/>
        </p:nvSpPr>
        <p:spPr>
          <a:xfrm>
            <a:off x="7088957" y="5335371"/>
            <a:ext cx="1928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皮肤护理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64F1D68-C8FB-480D-A22F-451AB2AAD82A}"/>
              </a:ext>
            </a:extLst>
          </p:cNvPr>
          <p:cNvSpPr txBox="1"/>
          <p:nvPr/>
        </p:nvSpPr>
        <p:spPr>
          <a:xfrm>
            <a:off x="9017737" y="5312694"/>
            <a:ext cx="2652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7030A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会阴部护理</a:t>
            </a:r>
          </a:p>
        </p:txBody>
      </p:sp>
    </p:spTree>
    <p:extLst>
      <p:ext uri="{BB962C8B-B14F-4D97-AF65-F5344CB8AC3E}">
        <p14:creationId xmlns:p14="http://schemas.microsoft.com/office/powerpoint/2010/main" val="19471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142AAFD-99E3-4B3F-8E48-3F6D6CF67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108" y="1046480"/>
            <a:ext cx="2965784" cy="415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DFD8FE2-79C1-420A-9595-56F3AB90B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751" y="1046480"/>
            <a:ext cx="4613108" cy="351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4573566-E162-4500-92CD-965DADBD78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10811"/>
          <a:stretch/>
        </p:blipFill>
        <p:spPr bwMode="auto">
          <a:xfrm>
            <a:off x="8585020" y="1399540"/>
            <a:ext cx="3087883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135BE1A-7D3D-4BF1-B788-EA58957AC677}"/>
              </a:ext>
            </a:extLst>
          </p:cNvPr>
          <p:cNvSpPr/>
          <p:nvPr/>
        </p:nvSpPr>
        <p:spPr>
          <a:xfrm>
            <a:off x="724965" y="4925360"/>
            <a:ext cx="2383995" cy="7112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床上梳发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69FB72E-FCAE-4DC8-A4BA-CA9F0E60D0FB}"/>
              </a:ext>
            </a:extLst>
          </p:cNvPr>
          <p:cNvSpPr/>
          <p:nvPr/>
        </p:nvSpPr>
        <p:spPr>
          <a:xfrm>
            <a:off x="4904002" y="4988909"/>
            <a:ext cx="2383995" cy="7112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床上洗发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48B61B0-6383-4F62-98F1-F09149571599}"/>
              </a:ext>
            </a:extLst>
          </p:cNvPr>
          <p:cNvSpPr/>
          <p:nvPr/>
        </p:nvSpPr>
        <p:spPr>
          <a:xfrm>
            <a:off x="8842695" y="4997667"/>
            <a:ext cx="2735940" cy="7112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灭头虱、虮法</a:t>
            </a:r>
          </a:p>
        </p:txBody>
      </p:sp>
      <p:sp>
        <p:nvSpPr>
          <p:cNvPr id="17" name="文本占位符 1">
            <a:extLst>
              <a:ext uri="{FF2B5EF4-FFF2-40B4-BE49-F238E27FC236}">
                <a16:creationId xmlns:a16="http://schemas.microsoft.com/office/drawing/2014/main" id="{EF0C0AC4-AC88-43C1-B998-020D5EE7B6D1}"/>
              </a:ext>
            </a:extLst>
          </p:cNvPr>
          <p:cNvSpPr txBox="1">
            <a:spLocks/>
          </p:cNvSpPr>
          <p:nvPr/>
        </p:nvSpPr>
        <p:spPr>
          <a:xfrm>
            <a:off x="605172" y="87054"/>
            <a:ext cx="3017262" cy="68074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头发护理</a:t>
            </a:r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6F23888C-EB4B-4139-8A4F-3BBB3BC052AD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29342945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0DFD8FE2-79C1-420A-9595-56F3AB90B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5" y="2385086"/>
            <a:ext cx="4613108" cy="351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占位符 1">
            <a:extLst>
              <a:ext uri="{FF2B5EF4-FFF2-40B4-BE49-F238E27FC236}">
                <a16:creationId xmlns:a16="http://schemas.microsoft.com/office/drawing/2014/main" id="{EF0C0AC4-AC88-43C1-B998-020D5EE7B6D1}"/>
              </a:ext>
            </a:extLst>
          </p:cNvPr>
          <p:cNvSpPr txBox="1">
            <a:spLocks/>
          </p:cNvSpPr>
          <p:nvPr/>
        </p:nvSpPr>
        <p:spPr>
          <a:xfrm>
            <a:off x="630911" y="96480"/>
            <a:ext cx="3017262" cy="68074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床上梳发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DC165ED5-2EF3-472E-81FD-448846002F41}"/>
              </a:ext>
            </a:extLst>
          </p:cNvPr>
          <p:cNvGrpSpPr/>
          <p:nvPr/>
        </p:nvGrpSpPr>
        <p:grpSpPr>
          <a:xfrm>
            <a:off x="5068565" y="682960"/>
            <a:ext cx="5757928" cy="5170384"/>
            <a:chOff x="2617596" y="442446"/>
            <a:chExt cx="5757928" cy="5170384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96ECEE05-8918-4FAB-A003-D6BDD1F40D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7596" y="442446"/>
              <a:ext cx="5757928" cy="5170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F4C0E7A3-2ED3-4B3B-8F5D-767C0876087E}"/>
                </a:ext>
              </a:extLst>
            </p:cNvPr>
            <p:cNvSpPr txBox="1"/>
            <p:nvPr/>
          </p:nvSpPr>
          <p:spPr>
            <a:xfrm>
              <a:off x="3251200" y="1861899"/>
              <a:ext cx="4490720" cy="2593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b="1" dirty="0"/>
                <a:t>长期卧床、关节活动受限、肌肉张力降低、共济失调、生活不能自理的患者给予床上梳发</a:t>
              </a:r>
              <a:r>
                <a:rPr lang="en-US" altLang="zh-CN" sz="2800" b="1" dirty="0"/>
                <a:t>1-2</a:t>
              </a:r>
              <a:r>
                <a:rPr lang="zh-CN" altLang="en-US" sz="2800" b="1" dirty="0"/>
                <a:t>次</a:t>
              </a:r>
              <a:r>
                <a:rPr lang="en-US" altLang="zh-CN" sz="2800" b="1" dirty="0"/>
                <a:t>/d</a:t>
              </a:r>
              <a:r>
                <a:rPr lang="zh-CN" altLang="en-US" sz="2800" b="1" dirty="0"/>
                <a:t>。</a:t>
              </a:r>
            </a:p>
          </p:txBody>
        </p:sp>
      </p:grp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0E7D8840-0E71-4C7D-9F3A-F9DDA5D22EDC}"/>
              </a:ext>
            </a:extLst>
          </p:cNvPr>
          <p:cNvSpPr/>
          <p:nvPr/>
        </p:nvSpPr>
        <p:spPr>
          <a:xfrm>
            <a:off x="1280061" y="1224718"/>
            <a:ext cx="2560844" cy="6186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适应症</a:t>
            </a:r>
          </a:p>
        </p:txBody>
      </p: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1CA46E55-5D0A-48A9-A3BF-6890C2D40D44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10285637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0DFD8FE2-79C1-420A-9595-56F3AB90B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73" y="2212663"/>
            <a:ext cx="4613108" cy="351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占位符 1">
            <a:extLst>
              <a:ext uri="{FF2B5EF4-FFF2-40B4-BE49-F238E27FC236}">
                <a16:creationId xmlns:a16="http://schemas.microsoft.com/office/drawing/2014/main" id="{EF0C0AC4-AC88-43C1-B998-020D5EE7B6D1}"/>
              </a:ext>
            </a:extLst>
          </p:cNvPr>
          <p:cNvSpPr txBox="1">
            <a:spLocks/>
          </p:cNvSpPr>
          <p:nvPr/>
        </p:nvSpPr>
        <p:spPr>
          <a:xfrm>
            <a:off x="576950" y="68201"/>
            <a:ext cx="3017262" cy="68074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床上梳发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0E7D8840-0E71-4C7D-9F3A-F9DDA5D22EDC}"/>
              </a:ext>
            </a:extLst>
          </p:cNvPr>
          <p:cNvSpPr/>
          <p:nvPr/>
        </p:nvSpPr>
        <p:spPr>
          <a:xfrm>
            <a:off x="771221" y="1129977"/>
            <a:ext cx="2560844" cy="6186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目  的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06E0C04-96F7-45B6-A9F2-DDA0FDA37C60}"/>
              </a:ext>
            </a:extLst>
          </p:cNvPr>
          <p:cNvSpPr txBox="1"/>
          <p:nvPr/>
        </p:nvSpPr>
        <p:spPr>
          <a:xfrm>
            <a:off x="4295306" y="1971490"/>
            <a:ext cx="7173798" cy="37565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144000" tIns="288000" rIns="144000" bIns="288000" rtlCol="0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/>
              <a:t>去除头皮屑及脱落的头发，使病人整洁、舒适、美观。</a:t>
            </a:r>
            <a:endParaRPr lang="en-US" altLang="zh-CN" sz="2800" dirty="0"/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/>
              <a:t>按摩头皮，促进其血液循环，提高头发生长和代谢能力。</a:t>
            </a:r>
            <a:endParaRPr lang="en-US" altLang="zh-CN" sz="2800" dirty="0"/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/>
              <a:t>维护病人自尊、自信，建立良好的护患关系。</a:t>
            </a: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35AAD9EC-9105-4C47-B38C-9686958C8381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2120899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占位符 1">
            <a:extLst>
              <a:ext uri="{FF2B5EF4-FFF2-40B4-BE49-F238E27FC236}">
                <a16:creationId xmlns:a16="http://schemas.microsoft.com/office/drawing/2014/main" id="{EF0C0AC4-AC88-43C1-B998-020D5EE7B6D1}"/>
              </a:ext>
            </a:extLst>
          </p:cNvPr>
          <p:cNvSpPr txBox="1">
            <a:spLocks/>
          </p:cNvSpPr>
          <p:nvPr/>
        </p:nvSpPr>
        <p:spPr>
          <a:xfrm>
            <a:off x="505304" y="0"/>
            <a:ext cx="3017262" cy="68074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床上梳发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0E7D8840-0E71-4C7D-9F3A-F9DDA5D22EDC}"/>
              </a:ext>
            </a:extLst>
          </p:cNvPr>
          <p:cNvSpPr/>
          <p:nvPr/>
        </p:nvSpPr>
        <p:spPr>
          <a:xfrm>
            <a:off x="733513" y="1129977"/>
            <a:ext cx="2560844" cy="6186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评  估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BD04B1EE-0598-4E92-8442-7FF4161D2379}"/>
              </a:ext>
            </a:extLst>
          </p:cNvPr>
          <p:cNvSpPr/>
          <p:nvPr/>
        </p:nvSpPr>
        <p:spPr>
          <a:xfrm>
            <a:off x="4298417" y="1129977"/>
            <a:ext cx="2560844" cy="6186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计  划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BC603C9D-D4AF-4594-808D-C90E9338F043}"/>
              </a:ext>
            </a:extLst>
          </p:cNvPr>
          <p:cNvSpPr/>
          <p:nvPr/>
        </p:nvSpPr>
        <p:spPr>
          <a:xfrm>
            <a:off x="8097418" y="1129977"/>
            <a:ext cx="2560844" cy="6186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  施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A8A9990-BED4-40C4-B16E-97A81B0FB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2" y="2076503"/>
            <a:ext cx="3727600" cy="278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5BA12C96-2E52-498B-9AAF-C1BA658A00A6}"/>
              </a:ext>
            </a:extLst>
          </p:cNvPr>
          <p:cNvGrpSpPr/>
          <p:nvPr/>
        </p:nvGrpSpPr>
        <p:grpSpPr>
          <a:xfrm>
            <a:off x="2025924" y="2621985"/>
            <a:ext cx="9783939" cy="3662081"/>
            <a:chOff x="2364855" y="2885936"/>
            <a:chExt cx="9783939" cy="3662081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A037A42F-FC5A-4C22-BEF0-5BDB7EA532F3}"/>
                </a:ext>
              </a:extLst>
            </p:cNvPr>
            <p:cNvSpPr/>
            <p:nvPr/>
          </p:nvSpPr>
          <p:spPr>
            <a:xfrm>
              <a:off x="2364855" y="5628558"/>
              <a:ext cx="2390026" cy="919459"/>
            </a:xfrm>
            <a:prstGeom prst="ellipse">
              <a:avLst/>
            </a:prstGeom>
            <a:solidFill>
              <a:srgbClr val="55C0AF"/>
            </a:solidFill>
            <a:ln>
              <a:solidFill>
                <a:srgbClr val="55C0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tx1"/>
                  </a:solidFill>
                </a:rPr>
                <a:t>解释核对</a:t>
              </a: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67574DAA-00F3-4B1D-B4E7-0D7F4DADD945}"/>
                </a:ext>
              </a:extLst>
            </p:cNvPr>
            <p:cNvSpPr/>
            <p:nvPr/>
          </p:nvSpPr>
          <p:spPr>
            <a:xfrm>
              <a:off x="4698184" y="5615824"/>
              <a:ext cx="2390026" cy="919459"/>
            </a:xfrm>
            <a:prstGeom prst="ellipse">
              <a:avLst/>
            </a:prstGeom>
            <a:solidFill>
              <a:srgbClr val="55C0AF"/>
            </a:solidFill>
            <a:ln>
              <a:solidFill>
                <a:srgbClr val="55C0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tx1"/>
                  </a:solidFill>
                </a:rPr>
                <a:t>安置体位</a:t>
              </a: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C6B3C3F3-30CB-43B8-8AE6-D05703197154}"/>
                </a:ext>
              </a:extLst>
            </p:cNvPr>
            <p:cNvSpPr/>
            <p:nvPr/>
          </p:nvSpPr>
          <p:spPr>
            <a:xfrm>
              <a:off x="7088208" y="5626068"/>
              <a:ext cx="2390025" cy="919459"/>
            </a:xfrm>
            <a:prstGeom prst="ellipse">
              <a:avLst/>
            </a:prstGeom>
            <a:solidFill>
              <a:srgbClr val="55C0AF"/>
            </a:solidFill>
            <a:ln>
              <a:solidFill>
                <a:srgbClr val="55C0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tx1"/>
                  </a:solidFill>
                </a:rPr>
                <a:t>铺巾梳发</a:t>
              </a: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7D585FE8-F0C8-4E2A-B410-239C206771E2}"/>
                </a:ext>
              </a:extLst>
            </p:cNvPr>
            <p:cNvSpPr/>
            <p:nvPr/>
          </p:nvSpPr>
          <p:spPr>
            <a:xfrm>
              <a:off x="9478233" y="5595547"/>
              <a:ext cx="2333331" cy="919459"/>
            </a:xfrm>
            <a:prstGeom prst="ellipse">
              <a:avLst/>
            </a:prstGeom>
            <a:solidFill>
              <a:srgbClr val="55C0AF"/>
            </a:solidFill>
            <a:ln>
              <a:solidFill>
                <a:srgbClr val="55C0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tx1"/>
                  </a:solidFill>
                </a:rPr>
                <a:t>整理记录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9D13372-BC37-425B-94FF-00861E328C7B}"/>
                </a:ext>
              </a:extLst>
            </p:cNvPr>
            <p:cNvSpPr txBox="1"/>
            <p:nvPr/>
          </p:nvSpPr>
          <p:spPr>
            <a:xfrm>
              <a:off x="4850709" y="3814022"/>
              <a:ext cx="2198596" cy="1313245"/>
            </a:xfrm>
            <a:prstGeom prst="rect">
              <a:avLst/>
            </a:prstGeom>
            <a:noFill/>
            <a:ln w="28575">
              <a:solidFill>
                <a:srgbClr val="55C0AF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200000"/>
                </a:lnSpc>
                <a:buFont typeface="Wingdings" panose="05000000000000000000" pitchFamily="2" charset="2"/>
                <a:buChar char="u"/>
              </a:pPr>
              <a:r>
                <a:rPr lang="zh-CN" altLang="en-US" sz="2400" dirty="0"/>
                <a:t>仰卧位</a:t>
              </a:r>
              <a:endParaRPr lang="en-US" altLang="zh-CN" sz="2400" dirty="0"/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zh-CN" altLang="en-US" sz="2400" dirty="0"/>
                <a:t>半坐卧位</a:t>
              </a:r>
              <a:endParaRPr lang="en-US" altLang="zh-CN" sz="2400" dirty="0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0DBAB0E8-927C-434E-8B1F-991CDEBE4C9B}"/>
                </a:ext>
              </a:extLst>
            </p:cNvPr>
            <p:cNvSpPr txBox="1"/>
            <p:nvPr/>
          </p:nvSpPr>
          <p:spPr>
            <a:xfrm>
              <a:off x="7284747" y="2885936"/>
              <a:ext cx="4864047" cy="2236574"/>
            </a:xfrm>
            <a:prstGeom prst="rect">
              <a:avLst/>
            </a:prstGeom>
            <a:noFill/>
            <a:ln w="28575">
              <a:solidFill>
                <a:srgbClr val="55C0AF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zh-CN" altLang="en-US" sz="2400" dirty="0"/>
                <a:t>头发分为两股</a:t>
              </a:r>
              <a:endParaRPr lang="en-US" altLang="zh-CN" sz="2400" dirty="0"/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zh-CN" altLang="en-US" sz="2400" dirty="0"/>
                <a:t>从发根梳向发梢（长发或打结</a:t>
              </a:r>
              <a:r>
                <a:rPr lang="zh-CN" altLang="en-US" sz="2400" b="1" dirty="0">
                  <a:solidFill>
                    <a:srgbClr val="C00000"/>
                  </a:solidFill>
                </a:rPr>
                <a:t>？</a:t>
              </a:r>
              <a:r>
                <a:rPr lang="zh-CN" altLang="en-US" sz="2400" dirty="0"/>
                <a:t>）</a:t>
              </a:r>
              <a:endParaRPr lang="en-US" altLang="zh-CN" sz="2400" dirty="0"/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zh-CN" altLang="en-US" sz="2400" b="1" dirty="0">
                  <a:solidFill>
                    <a:srgbClr val="C00000"/>
                  </a:solidFill>
                </a:rPr>
                <a:t>如有打结，从发梢向发根梳发，可使用</a:t>
              </a:r>
              <a:r>
                <a:rPr lang="en-US" altLang="zh-CN" sz="2400" b="1" dirty="0">
                  <a:solidFill>
                    <a:srgbClr val="C00000"/>
                  </a:solidFill>
                </a:rPr>
                <a:t>30%</a:t>
              </a:r>
              <a:r>
                <a:rPr lang="zh-CN" altLang="en-US" sz="2400" b="1" dirty="0">
                  <a:solidFill>
                    <a:srgbClr val="C00000"/>
                  </a:solidFill>
                </a:rPr>
                <a:t>乙醇湿润后梳洗</a:t>
              </a:r>
              <a:endParaRPr lang="en-US" altLang="zh-CN" sz="2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9" name="灯片编号占位符 3">
            <a:extLst>
              <a:ext uri="{FF2B5EF4-FFF2-40B4-BE49-F238E27FC236}">
                <a16:creationId xmlns:a16="http://schemas.microsoft.com/office/drawing/2014/main" id="{4DA493BB-4513-4FBA-A133-2A5179C47A27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1856614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142AAFD-99E3-4B3F-8E48-3F6D6CF67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99" y="2102282"/>
            <a:ext cx="2965784" cy="415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占位符 1">
            <a:extLst>
              <a:ext uri="{FF2B5EF4-FFF2-40B4-BE49-F238E27FC236}">
                <a16:creationId xmlns:a16="http://schemas.microsoft.com/office/drawing/2014/main" id="{EF0C0AC4-AC88-43C1-B998-020D5EE7B6D1}"/>
              </a:ext>
            </a:extLst>
          </p:cNvPr>
          <p:cNvSpPr txBox="1">
            <a:spLocks/>
          </p:cNvSpPr>
          <p:nvPr/>
        </p:nvSpPr>
        <p:spPr>
          <a:xfrm>
            <a:off x="630911" y="61627"/>
            <a:ext cx="3017262" cy="68074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床上洗发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F5314E67-AB65-4F4A-B63B-F3AF7E0639D7}"/>
              </a:ext>
            </a:extLst>
          </p:cNvPr>
          <p:cNvSpPr/>
          <p:nvPr/>
        </p:nvSpPr>
        <p:spPr>
          <a:xfrm>
            <a:off x="771221" y="1129977"/>
            <a:ext cx="2560844" cy="6186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目  的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2FDA9A6-0E8F-4513-969C-FC25FE9E0E14}"/>
              </a:ext>
            </a:extLst>
          </p:cNvPr>
          <p:cNvSpPr txBox="1"/>
          <p:nvPr/>
        </p:nvSpPr>
        <p:spPr>
          <a:xfrm>
            <a:off x="4295306" y="1971490"/>
            <a:ext cx="7610748" cy="37565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144000" tIns="288000" rIns="144000" bIns="288000" rtlCol="0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/>
              <a:t>去除头发污垢及脱落的头屑，保持头发清洁，促进舒适。</a:t>
            </a: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/>
              <a:t>按摩头皮，促进血液循环，促进头发生长与代谢。</a:t>
            </a: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/>
              <a:t>维护病人自尊、自信，建立良好的护患关系。</a:t>
            </a: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/>
              <a:t>预防和消灭虱、虮，防止疾病传播。</a:t>
            </a:r>
          </a:p>
        </p:txBody>
      </p:sp>
      <p:sp>
        <p:nvSpPr>
          <p:cNvPr id="6" name="灯片编号占位符 3">
            <a:extLst>
              <a:ext uri="{FF2B5EF4-FFF2-40B4-BE49-F238E27FC236}">
                <a16:creationId xmlns:a16="http://schemas.microsoft.com/office/drawing/2014/main" id="{C83BDF4C-BFE1-45E8-AE03-1E3DAF699C31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47121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占位符 1">
            <a:extLst>
              <a:ext uri="{FF2B5EF4-FFF2-40B4-BE49-F238E27FC236}">
                <a16:creationId xmlns:a16="http://schemas.microsoft.com/office/drawing/2014/main" id="{EF0C0AC4-AC88-43C1-B998-020D5EE7B6D1}"/>
              </a:ext>
            </a:extLst>
          </p:cNvPr>
          <p:cNvSpPr txBox="1">
            <a:spLocks/>
          </p:cNvSpPr>
          <p:nvPr/>
        </p:nvSpPr>
        <p:spPr>
          <a:xfrm>
            <a:off x="630911" y="19981"/>
            <a:ext cx="3017262" cy="68074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床上洗发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0E7D8840-0E71-4C7D-9F3A-F9DDA5D22EDC}"/>
              </a:ext>
            </a:extLst>
          </p:cNvPr>
          <p:cNvSpPr/>
          <p:nvPr/>
        </p:nvSpPr>
        <p:spPr>
          <a:xfrm>
            <a:off x="1186000" y="1164997"/>
            <a:ext cx="2560844" cy="6186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评  估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BD04B1EE-0598-4E92-8442-7FF4161D2379}"/>
              </a:ext>
            </a:extLst>
          </p:cNvPr>
          <p:cNvSpPr/>
          <p:nvPr/>
        </p:nvSpPr>
        <p:spPr>
          <a:xfrm>
            <a:off x="4298417" y="1129977"/>
            <a:ext cx="2560844" cy="6186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计  划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7A09860-8F31-41BE-A7BC-BF7F3571F1CA}"/>
              </a:ext>
            </a:extLst>
          </p:cNvPr>
          <p:cNvSpPr txBox="1"/>
          <p:nvPr/>
        </p:nvSpPr>
        <p:spPr>
          <a:xfrm>
            <a:off x="1020451" y="2265644"/>
            <a:ext cx="7831317" cy="3255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热水温度以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40-45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℃为宜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病人仰卧位，枕头移于肩下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调节室温为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22-26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℃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，冬季关闭门窗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关注病人有无不适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注意保暖</a:t>
            </a:r>
            <a:endParaRPr lang="zh-CN" altLang="en-US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8F3FB102-76B7-4086-80BC-7B8F2FEE4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595" y="1337106"/>
            <a:ext cx="3688814" cy="485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1776240A-C567-4900-B608-BD7B97D7EC93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441012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9522F52C-87FC-4F72-9E6B-1E33C0B0D75D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3779520" y="1341120"/>
            <a:ext cx="162560" cy="0"/>
          </a:xfrm>
          <a:prstGeom prst="line">
            <a:avLst/>
          </a:prstGeom>
          <a:ln w="76200">
            <a:solidFill>
              <a:srgbClr val="55C0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12FB1194-219E-4C7A-9E66-B6F4D2879C04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5852160" y="1341120"/>
            <a:ext cx="162560" cy="10160"/>
          </a:xfrm>
          <a:prstGeom prst="line">
            <a:avLst/>
          </a:prstGeom>
          <a:ln w="76200">
            <a:solidFill>
              <a:srgbClr val="55C0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F69E6889-0E69-40A1-B405-E1032D14D99C}"/>
              </a:ext>
            </a:extLst>
          </p:cNvPr>
          <p:cNvCxnSpPr>
            <a:stCxn id="9" idx="3"/>
            <a:endCxn id="10" idx="1"/>
          </p:cNvCxnSpPr>
          <p:nvPr/>
        </p:nvCxnSpPr>
        <p:spPr>
          <a:xfrm flipV="1">
            <a:off x="7924800" y="1341120"/>
            <a:ext cx="162560" cy="10160"/>
          </a:xfrm>
          <a:prstGeom prst="line">
            <a:avLst/>
          </a:prstGeom>
          <a:ln w="76200">
            <a:solidFill>
              <a:srgbClr val="55C0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A467AFC3-CD9F-4A48-BEB3-71F2A7E73CE3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>
            <a:off x="9997440" y="1341120"/>
            <a:ext cx="132080" cy="10160"/>
          </a:xfrm>
          <a:prstGeom prst="line">
            <a:avLst/>
          </a:prstGeom>
          <a:ln w="76200">
            <a:solidFill>
              <a:srgbClr val="55C0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9AE242B-DCC4-41DA-91CA-405EE8A90F1D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>
            <a:off x="1706880" y="1341120"/>
            <a:ext cx="162560" cy="0"/>
          </a:xfrm>
          <a:prstGeom prst="line">
            <a:avLst/>
          </a:prstGeom>
          <a:ln w="76200">
            <a:solidFill>
              <a:srgbClr val="55C0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89E40C2A-88A3-4142-963C-893744978FDA}"/>
              </a:ext>
            </a:extLst>
          </p:cNvPr>
          <p:cNvSpPr/>
          <p:nvPr/>
        </p:nvSpPr>
        <p:spPr>
          <a:xfrm>
            <a:off x="152400" y="985520"/>
            <a:ext cx="1554480" cy="711200"/>
          </a:xfrm>
          <a:prstGeom prst="roundRect">
            <a:avLst/>
          </a:prstGeom>
          <a:noFill/>
          <a:ln w="28575">
            <a:solidFill>
              <a:srgbClr val="113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</a:rPr>
              <a:t>核对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E062C901-91E0-4CDE-BA89-614D7EA8D26E}"/>
              </a:ext>
            </a:extLst>
          </p:cNvPr>
          <p:cNvSpPr/>
          <p:nvPr/>
        </p:nvSpPr>
        <p:spPr>
          <a:xfrm>
            <a:off x="1869440" y="985520"/>
            <a:ext cx="1910080" cy="711200"/>
          </a:xfrm>
          <a:prstGeom prst="roundRect">
            <a:avLst/>
          </a:prstGeom>
          <a:noFill/>
          <a:ln w="28575">
            <a:solidFill>
              <a:srgbClr val="113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</a:rPr>
              <a:t>调节环境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585249B-C628-4191-B4A0-ABE66E4638B1}"/>
              </a:ext>
            </a:extLst>
          </p:cNvPr>
          <p:cNvSpPr/>
          <p:nvPr/>
        </p:nvSpPr>
        <p:spPr>
          <a:xfrm>
            <a:off x="3942080" y="985520"/>
            <a:ext cx="1910080" cy="711200"/>
          </a:xfrm>
          <a:prstGeom prst="roundRect">
            <a:avLst/>
          </a:prstGeom>
          <a:noFill/>
          <a:ln w="28575">
            <a:solidFill>
              <a:srgbClr val="113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</a:rPr>
              <a:t>安置体位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A4267AC-086D-4499-A080-4A12878BAC82}"/>
              </a:ext>
            </a:extLst>
          </p:cNvPr>
          <p:cNvSpPr/>
          <p:nvPr/>
        </p:nvSpPr>
        <p:spPr>
          <a:xfrm>
            <a:off x="6014720" y="995680"/>
            <a:ext cx="1910080" cy="711200"/>
          </a:xfrm>
          <a:prstGeom prst="roundRect">
            <a:avLst/>
          </a:prstGeom>
          <a:noFill/>
          <a:ln w="28575">
            <a:solidFill>
              <a:srgbClr val="113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</a:rPr>
              <a:t>放洗头器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C6F22668-B8D3-4A82-B48F-56512C1B6FFE}"/>
              </a:ext>
            </a:extLst>
          </p:cNvPr>
          <p:cNvSpPr/>
          <p:nvPr/>
        </p:nvSpPr>
        <p:spPr>
          <a:xfrm>
            <a:off x="8087360" y="985520"/>
            <a:ext cx="1910080" cy="711200"/>
          </a:xfrm>
          <a:prstGeom prst="roundRect">
            <a:avLst/>
          </a:prstGeom>
          <a:noFill/>
          <a:ln w="28575">
            <a:solidFill>
              <a:srgbClr val="113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</a:rPr>
              <a:t>洗发擦干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7A2F8DC2-A10D-4E32-B368-F7E95F2965CD}"/>
              </a:ext>
            </a:extLst>
          </p:cNvPr>
          <p:cNvSpPr/>
          <p:nvPr/>
        </p:nvSpPr>
        <p:spPr>
          <a:xfrm>
            <a:off x="10129520" y="995680"/>
            <a:ext cx="1910080" cy="711200"/>
          </a:xfrm>
          <a:prstGeom prst="roundRect">
            <a:avLst/>
          </a:prstGeom>
          <a:noFill/>
          <a:ln w="28575">
            <a:solidFill>
              <a:srgbClr val="113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</a:rPr>
              <a:t>整理记录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6C51594-1FF3-4398-9258-A2E5A7728493}"/>
              </a:ext>
            </a:extLst>
          </p:cNvPr>
          <p:cNvGrpSpPr/>
          <p:nvPr/>
        </p:nvGrpSpPr>
        <p:grpSpPr>
          <a:xfrm>
            <a:off x="5984240" y="1553500"/>
            <a:ext cx="5679440" cy="4714235"/>
            <a:chOff x="152400" y="1513840"/>
            <a:chExt cx="5130800" cy="4714235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C772DD02-9CF1-4169-B15F-997C890BC806}"/>
                </a:ext>
              </a:extLst>
            </p:cNvPr>
            <p:cNvSpPr/>
            <p:nvPr/>
          </p:nvSpPr>
          <p:spPr>
            <a:xfrm>
              <a:off x="152400" y="1889759"/>
              <a:ext cx="5130800" cy="4338316"/>
            </a:xfrm>
            <a:prstGeom prst="rect">
              <a:avLst/>
            </a:prstGeom>
            <a:noFill/>
            <a:ln w="28575">
              <a:solidFill>
                <a:srgbClr val="55C0A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zh-CN" altLang="en-US" sz="2800" dirty="0">
                  <a:solidFill>
                    <a:schemeClr val="tx1"/>
                  </a:solidFill>
                </a:rPr>
                <a:t>马蹄形卷洗发法</a:t>
              </a:r>
              <a:endParaRPr lang="en-US" altLang="zh-CN" sz="2800" dirty="0">
                <a:solidFill>
                  <a:schemeClr val="tx1"/>
                </a:solidFill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zh-CN" altLang="en-US" sz="2800" dirty="0">
                  <a:solidFill>
                    <a:schemeClr val="tx1"/>
                  </a:solidFill>
                </a:rPr>
                <a:t>洗头车洗发</a:t>
              </a:r>
              <a:endParaRPr lang="en-US" altLang="zh-CN" sz="2800" dirty="0">
                <a:solidFill>
                  <a:schemeClr val="tx1"/>
                </a:solidFill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zh-CN" altLang="en-US" sz="2800" dirty="0">
                  <a:solidFill>
                    <a:schemeClr val="tx1"/>
                  </a:solidFill>
                </a:rPr>
                <a:t>扣杯式洗发法</a:t>
              </a:r>
              <a:endParaRPr lang="en-US" altLang="zh-CN" sz="2800" dirty="0">
                <a:solidFill>
                  <a:schemeClr val="tx1"/>
                </a:solidFill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pitchFamily="2" charset="2"/>
                <a:buChar char="u"/>
              </a:pPr>
              <a:r>
                <a:rPr lang="zh-CN" altLang="en-US" sz="2800" b="1" dirty="0">
                  <a:solidFill>
                    <a:schemeClr val="tx1"/>
                  </a:solidFill>
                </a:rPr>
                <a:t>保护眼、耳</a:t>
              </a:r>
              <a:endParaRPr lang="en-US" altLang="zh-CN" sz="2800" b="1" dirty="0">
                <a:solidFill>
                  <a:schemeClr val="tx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C00000"/>
                  </a:solidFill>
                </a:rPr>
                <a:t>       </a:t>
              </a:r>
              <a:r>
                <a:rPr lang="zh-CN" altLang="en-US" sz="2400" b="1" dirty="0">
                  <a:solidFill>
                    <a:srgbClr val="C00000"/>
                  </a:solidFill>
                </a:rPr>
                <a:t>洗发过程中棉球塞两耳、纱布或眼罩盖眼睛，防止水流入眼睛或耳朵。</a:t>
              </a:r>
            </a:p>
          </p:txBody>
        </p: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38E36191-EC97-41B0-B2DF-4CBFD95E66E7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" y="1513840"/>
              <a:ext cx="0" cy="1016000"/>
            </a:xfrm>
            <a:prstGeom prst="line">
              <a:avLst/>
            </a:prstGeom>
            <a:ln w="28575">
              <a:solidFill>
                <a:srgbClr val="55C0A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A091AC17-1316-4E10-93F5-26D0D505A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2" y="1170200"/>
            <a:ext cx="2674620" cy="267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F64F305-4C2F-42B3-B3E5-8A4C011FF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756" r="10596" b="21086"/>
          <a:stretch/>
        </p:blipFill>
        <p:spPr bwMode="auto">
          <a:xfrm>
            <a:off x="3001372" y="2001493"/>
            <a:ext cx="2570130" cy="215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7EDD02B-07A5-422F-A524-9ED6D8CF1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925" r="15690" b="26223"/>
          <a:stretch/>
        </p:blipFill>
        <p:spPr bwMode="auto">
          <a:xfrm>
            <a:off x="152400" y="3167884"/>
            <a:ext cx="2422359" cy="309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613902B-EEC7-4D77-91F7-E8B867920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1" r="56827" b="34203"/>
          <a:stretch/>
        </p:blipFill>
        <p:spPr bwMode="auto">
          <a:xfrm>
            <a:off x="2824480" y="4098577"/>
            <a:ext cx="2570130" cy="214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本占位符 1">
            <a:extLst>
              <a:ext uri="{FF2B5EF4-FFF2-40B4-BE49-F238E27FC236}">
                <a16:creationId xmlns:a16="http://schemas.microsoft.com/office/drawing/2014/main" id="{00D979CA-121A-413D-B710-BD1DB864CB51}"/>
              </a:ext>
            </a:extLst>
          </p:cNvPr>
          <p:cNvSpPr txBox="1">
            <a:spLocks/>
          </p:cNvSpPr>
          <p:nvPr/>
        </p:nvSpPr>
        <p:spPr>
          <a:xfrm>
            <a:off x="762258" y="0"/>
            <a:ext cx="3017262" cy="68074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床上洗发</a:t>
            </a:r>
          </a:p>
        </p:txBody>
      </p:sp>
      <p:sp>
        <p:nvSpPr>
          <p:cNvPr id="21" name="灯片编号占位符 3">
            <a:extLst>
              <a:ext uri="{FF2B5EF4-FFF2-40B4-BE49-F238E27FC236}">
                <a16:creationId xmlns:a16="http://schemas.microsoft.com/office/drawing/2014/main" id="{0B3CF276-A38D-41BC-B8B3-4C31E0E980B9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19630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8418DA-23F4-409C-A3C2-FDD2BD79A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26" y="225203"/>
            <a:ext cx="2598645" cy="16994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7A9B440-2D91-49FF-B846-B041190EF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658" y="240444"/>
            <a:ext cx="2552921" cy="16841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15382DB-EC47-4CBF-9F93-320CF7491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366" y="240444"/>
            <a:ext cx="2575783" cy="168416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21B497E-130F-4F6B-A30A-4C5E7B0C9B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936" y="248065"/>
            <a:ext cx="2591025" cy="16765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6766A3-3DA9-460D-AA32-B739B5F1FE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26" y="2460458"/>
            <a:ext cx="2530059" cy="168416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D03E357-1F80-4125-851A-7C1F0A773D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037" y="2475699"/>
            <a:ext cx="2560542" cy="165368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083B8AD-05D7-450F-B87C-4F7235D5CD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771" y="2460458"/>
            <a:ext cx="2598645" cy="164606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FE67411-201E-417F-A146-9C6F5FD3E2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366" y="2468077"/>
            <a:ext cx="2568163" cy="166892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E703EE5-A09F-491B-8880-52D4175F25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270" y="4672849"/>
            <a:ext cx="2583404" cy="167654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EFCA224-F39C-424C-BB42-5267F56A2D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349" y="4703333"/>
            <a:ext cx="2545301" cy="165368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8DE1DAC-9D1D-4A23-B7E2-C315AE614A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327" y="4680469"/>
            <a:ext cx="2537680" cy="16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755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9522F52C-87FC-4F72-9E6B-1E33C0B0D75D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3779520" y="1341120"/>
            <a:ext cx="162560" cy="0"/>
          </a:xfrm>
          <a:prstGeom prst="line">
            <a:avLst/>
          </a:prstGeom>
          <a:ln w="76200">
            <a:solidFill>
              <a:srgbClr val="55C0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12FB1194-219E-4C7A-9E66-B6F4D2879C04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5852160" y="1341120"/>
            <a:ext cx="162560" cy="10160"/>
          </a:xfrm>
          <a:prstGeom prst="line">
            <a:avLst/>
          </a:prstGeom>
          <a:ln w="76200">
            <a:solidFill>
              <a:srgbClr val="55C0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F69E6889-0E69-40A1-B405-E1032D14D99C}"/>
              </a:ext>
            </a:extLst>
          </p:cNvPr>
          <p:cNvCxnSpPr>
            <a:stCxn id="9" idx="3"/>
            <a:endCxn id="10" idx="1"/>
          </p:cNvCxnSpPr>
          <p:nvPr/>
        </p:nvCxnSpPr>
        <p:spPr>
          <a:xfrm flipV="1">
            <a:off x="7924800" y="1341120"/>
            <a:ext cx="162560" cy="10160"/>
          </a:xfrm>
          <a:prstGeom prst="line">
            <a:avLst/>
          </a:prstGeom>
          <a:ln w="76200">
            <a:solidFill>
              <a:srgbClr val="55C0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A467AFC3-CD9F-4A48-BEB3-71F2A7E73CE3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>
            <a:off x="9997440" y="1341120"/>
            <a:ext cx="132080" cy="10160"/>
          </a:xfrm>
          <a:prstGeom prst="line">
            <a:avLst/>
          </a:prstGeom>
          <a:ln w="76200">
            <a:solidFill>
              <a:srgbClr val="55C0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9AE242B-DCC4-41DA-91CA-405EE8A90F1D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>
            <a:off x="1706880" y="1341120"/>
            <a:ext cx="162560" cy="0"/>
          </a:xfrm>
          <a:prstGeom prst="line">
            <a:avLst/>
          </a:prstGeom>
          <a:ln w="76200">
            <a:solidFill>
              <a:srgbClr val="55C0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89E40C2A-88A3-4142-963C-893744978FDA}"/>
              </a:ext>
            </a:extLst>
          </p:cNvPr>
          <p:cNvSpPr/>
          <p:nvPr/>
        </p:nvSpPr>
        <p:spPr>
          <a:xfrm>
            <a:off x="152400" y="985520"/>
            <a:ext cx="1554480" cy="711200"/>
          </a:xfrm>
          <a:prstGeom prst="roundRect">
            <a:avLst/>
          </a:prstGeom>
          <a:noFill/>
          <a:ln w="28575">
            <a:solidFill>
              <a:srgbClr val="113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</a:rPr>
              <a:t>核对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E062C901-91E0-4CDE-BA89-614D7EA8D26E}"/>
              </a:ext>
            </a:extLst>
          </p:cNvPr>
          <p:cNvSpPr/>
          <p:nvPr/>
        </p:nvSpPr>
        <p:spPr>
          <a:xfrm>
            <a:off x="1869440" y="985520"/>
            <a:ext cx="1910080" cy="711200"/>
          </a:xfrm>
          <a:prstGeom prst="roundRect">
            <a:avLst/>
          </a:prstGeom>
          <a:noFill/>
          <a:ln w="28575">
            <a:solidFill>
              <a:srgbClr val="113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</a:rPr>
              <a:t>调节环境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585249B-C628-4191-B4A0-ABE66E4638B1}"/>
              </a:ext>
            </a:extLst>
          </p:cNvPr>
          <p:cNvSpPr/>
          <p:nvPr/>
        </p:nvSpPr>
        <p:spPr>
          <a:xfrm>
            <a:off x="3942080" y="985520"/>
            <a:ext cx="1910080" cy="711200"/>
          </a:xfrm>
          <a:prstGeom prst="roundRect">
            <a:avLst/>
          </a:prstGeom>
          <a:noFill/>
          <a:ln w="28575">
            <a:solidFill>
              <a:srgbClr val="113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</a:rPr>
              <a:t>安置体位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A4267AC-086D-4499-A080-4A12878BAC82}"/>
              </a:ext>
            </a:extLst>
          </p:cNvPr>
          <p:cNvSpPr/>
          <p:nvPr/>
        </p:nvSpPr>
        <p:spPr>
          <a:xfrm>
            <a:off x="6014720" y="995680"/>
            <a:ext cx="1910080" cy="711200"/>
          </a:xfrm>
          <a:prstGeom prst="roundRect">
            <a:avLst/>
          </a:prstGeom>
          <a:noFill/>
          <a:ln w="28575">
            <a:solidFill>
              <a:srgbClr val="113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</a:rPr>
              <a:t>放洗头器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C6F22668-B8D3-4A82-B48F-56512C1B6FFE}"/>
              </a:ext>
            </a:extLst>
          </p:cNvPr>
          <p:cNvSpPr/>
          <p:nvPr/>
        </p:nvSpPr>
        <p:spPr>
          <a:xfrm>
            <a:off x="8087360" y="985520"/>
            <a:ext cx="1910080" cy="711200"/>
          </a:xfrm>
          <a:prstGeom prst="roundRect">
            <a:avLst/>
          </a:prstGeom>
          <a:noFill/>
          <a:ln w="28575">
            <a:solidFill>
              <a:srgbClr val="113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</a:rPr>
              <a:t>洗发擦干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7A2F8DC2-A10D-4E32-B368-F7E95F2965CD}"/>
              </a:ext>
            </a:extLst>
          </p:cNvPr>
          <p:cNvSpPr/>
          <p:nvPr/>
        </p:nvSpPr>
        <p:spPr>
          <a:xfrm>
            <a:off x="10129520" y="995680"/>
            <a:ext cx="1910080" cy="711200"/>
          </a:xfrm>
          <a:prstGeom prst="roundRect">
            <a:avLst/>
          </a:prstGeom>
          <a:noFill/>
          <a:ln w="28575">
            <a:solidFill>
              <a:srgbClr val="113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</a:rPr>
              <a:t>整理记录</a:t>
            </a:r>
          </a:p>
        </p:txBody>
      </p:sp>
      <p:sp>
        <p:nvSpPr>
          <p:cNvPr id="25" name="文本占位符 1">
            <a:extLst>
              <a:ext uri="{FF2B5EF4-FFF2-40B4-BE49-F238E27FC236}">
                <a16:creationId xmlns:a16="http://schemas.microsoft.com/office/drawing/2014/main" id="{00D979CA-121A-413D-B710-BD1DB864CB51}"/>
              </a:ext>
            </a:extLst>
          </p:cNvPr>
          <p:cNvSpPr txBox="1">
            <a:spLocks/>
          </p:cNvSpPr>
          <p:nvPr/>
        </p:nvSpPr>
        <p:spPr>
          <a:xfrm>
            <a:off x="762258" y="0"/>
            <a:ext cx="3017262" cy="68074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床上洗发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409BD59-7D8B-479B-965A-00C7C6033466}"/>
              </a:ext>
            </a:extLst>
          </p:cNvPr>
          <p:cNvSpPr/>
          <p:nvPr/>
        </p:nvSpPr>
        <p:spPr>
          <a:xfrm>
            <a:off x="4328161" y="2211842"/>
            <a:ext cx="5679440" cy="3403219"/>
          </a:xfrm>
          <a:prstGeom prst="rect">
            <a:avLst/>
          </a:prstGeom>
          <a:noFill/>
          <a:ln w="28575">
            <a:solidFill>
              <a:srgbClr val="55C0A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800" dirty="0">
                <a:solidFill>
                  <a:schemeClr val="tx1"/>
                </a:solidFill>
              </a:rPr>
              <a:t>洗发过程中注意水温</a:t>
            </a:r>
            <a:endParaRPr lang="en-US" altLang="zh-CN" sz="28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800" dirty="0">
                <a:solidFill>
                  <a:schemeClr val="tx1"/>
                </a:solidFill>
              </a:rPr>
              <a:t>避免指甲损伤头发</a:t>
            </a:r>
            <a:endParaRPr lang="en-US" altLang="zh-CN" sz="28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800" dirty="0">
                <a:solidFill>
                  <a:schemeClr val="tx1"/>
                </a:solidFill>
              </a:rPr>
              <a:t>及时擦干，避免着凉</a:t>
            </a:r>
            <a:endParaRPr lang="en-US" altLang="zh-CN" sz="28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800" dirty="0">
                <a:solidFill>
                  <a:schemeClr val="tx1"/>
                </a:solidFill>
              </a:rPr>
              <a:t>脱落的头发置于纸袋，燃烧处理</a:t>
            </a:r>
            <a:endParaRPr lang="en-US" altLang="zh-CN" sz="28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800" dirty="0">
                <a:solidFill>
                  <a:schemeClr val="tx1"/>
                </a:solidFill>
              </a:rPr>
              <a:t>尊重病人的个人习惯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6A944249-0E49-4A11-835A-F86995D19EFF}"/>
              </a:ext>
            </a:extLst>
          </p:cNvPr>
          <p:cNvCxnSpPr>
            <a:cxnSpLocks/>
          </p:cNvCxnSpPr>
          <p:nvPr/>
        </p:nvCxnSpPr>
        <p:spPr>
          <a:xfrm>
            <a:off x="10007601" y="1696720"/>
            <a:ext cx="0" cy="1016000"/>
          </a:xfrm>
          <a:prstGeom prst="line">
            <a:avLst/>
          </a:prstGeom>
          <a:ln w="28575">
            <a:solidFill>
              <a:srgbClr val="55C0A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4">
            <a:extLst>
              <a:ext uri="{FF2B5EF4-FFF2-40B4-BE49-F238E27FC236}">
                <a16:creationId xmlns:a16="http://schemas.microsoft.com/office/drawing/2014/main" id="{1824423B-0649-4746-97EF-399CE5284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2"/>
          <a:stretch/>
        </p:blipFill>
        <p:spPr bwMode="auto">
          <a:xfrm>
            <a:off x="537328" y="2426182"/>
            <a:ext cx="4142805" cy="317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灯片编号占位符 3">
            <a:extLst>
              <a:ext uri="{FF2B5EF4-FFF2-40B4-BE49-F238E27FC236}">
                <a16:creationId xmlns:a16="http://schemas.microsoft.com/office/drawing/2014/main" id="{B5953D8C-8BA5-456E-9F10-BC4BF89FFFE5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14091261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占位符 1">
            <a:extLst>
              <a:ext uri="{FF2B5EF4-FFF2-40B4-BE49-F238E27FC236}">
                <a16:creationId xmlns:a16="http://schemas.microsoft.com/office/drawing/2014/main" id="{00D979CA-121A-413D-B710-BD1DB864CB51}"/>
              </a:ext>
            </a:extLst>
          </p:cNvPr>
          <p:cNvSpPr txBox="1">
            <a:spLocks/>
          </p:cNvSpPr>
          <p:nvPr/>
        </p:nvSpPr>
        <p:spPr>
          <a:xfrm>
            <a:off x="725179" y="0"/>
            <a:ext cx="3017262" cy="68074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床上洗发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BF5649B-BE72-4699-BFE5-EBA937B0E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12" y="2355052"/>
            <a:ext cx="3615629" cy="401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流程图: 可选过程 18">
            <a:extLst>
              <a:ext uri="{FF2B5EF4-FFF2-40B4-BE49-F238E27FC236}">
                <a16:creationId xmlns:a16="http://schemas.microsoft.com/office/drawing/2014/main" id="{91EC15D5-C6B6-471D-AB4E-5B8171E05675}"/>
              </a:ext>
            </a:extLst>
          </p:cNvPr>
          <p:cNvSpPr/>
          <p:nvPr/>
        </p:nvSpPr>
        <p:spPr>
          <a:xfrm>
            <a:off x="2563529" y="803520"/>
            <a:ext cx="9289576" cy="4328160"/>
          </a:xfrm>
          <a:prstGeom prst="flowChartAlternateProcess">
            <a:avLst/>
          </a:prstGeom>
          <a:noFill/>
          <a:ln w="28575">
            <a:solidFill>
              <a:srgbClr val="113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rgbClr val="C00000"/>
                </a:solidFill>
              </a:rPr>
              <a:t>洗发过程中随时注意患者病人变化</a:t>
            </a:r>
            <a:r>
              <a:rPr lang="zh-CN" altLang="en-US" sz="2400" dirty="0">
                <a:solidFill>
                  <a:schemeClr val="tx1"/>
                </a:solidFill>
              </a:rPr>
              <a:t>，如出现面色、呼吸、脉搏异常，及时停止操作。</a:t>
            </a:r>
            <a:endParaRPr lang="en-US" altLang="zh-CN" sz="24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400" b="1" dirty="0">
                <a:solidFill>
                  <a:srgbClr val="C00000"/>
                </a:solidFill>
              </a:rPr>
              <a:t>危重症患者和身体虚弱患者不宜洗发。</a:t>
            </a:r>
            <a:endParaRPr lang="en-US" altLang="zh-CN" sz="24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/>
                </a:solidFill>
              </a:rPr>
              <a:t>洗发时间不宜过长，</a:t>
            </a:r>
            <a:r>
              <a:rPr lang="zh-CN" altLang="en-US" sz="2400" b="1" dirty="0">
                <a:solidFill>
                  <a:srgbClr val="C00000"/>
                </a:solidFill>
              </a:rPr>
              <a:t>以免引起头部充血、疲劳，造成病人不适。</a:t>
            </a:r>
            <a:endParaRPr lang="en-US" altLang="zh-CN" sz="24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/>
                </a:solidFill>
              </a:rPr>
              <a:t>洗发时注意保暖，保持病人舒适体位，保护伤口和各种管道，</a:t>
            </a:r>
            <a:r>
              <a:rPr lang="zh-CN" altLang="en-US" sz="2400" b="1" dirty="0">
                <a:solidFill>
                  <a:srgbClr val="C00000"/>
                </a:solidFill>
              </a:rPr>
              <a:t>防止污水溅入眼、耳</a:t>
            </a:r>
            <a:r>
              <a:rPr lang="zh-CN" altLang="en-US" sz="2400" dirty="0">
                <a:solidFill>
                  <a:schemeClr val="tx1"/>
                </a:solidFill>
              </a:rPr>
              <a:t>，避免沾湿衣、被。</a:t>
            </a:r>
            <a:endParaRPr lang="en-US" altLang="zh-CN" sz="24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tx1"/>
                </a:solidFill>
              </a:rPr>
              <a:t>护士操作过程中遵循节力原则</a:t>
            </a:r>
            <a:endParaRPr lang="en-US" altLang="zh-CN" sz="2400" dirty="0">
              <a:solidFill>
                <a:schemeClr val="tx1"/>
              </a:solidFill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A769825B-2023-4C5E-8586-925615F194B1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950002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15">
            <a:extLst>
              <a:ext uri="{FF2B5EF4-FFF2-40B4-BE49-F238E27FC236}">
                <a16:creationId xmlns:a16="http://schemas.microsoft.com/office/drawing/2014/main" id="{4D4B9609-EEF0-4C8E-9360-5BDC039CE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3235325"/>
            <a:ext cx="53419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 dirty="0">
                <a:solidFill>
                  <a:srgbClr val="4040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口 腔 护 理</a:t>
            </a:r>
            <a:endParaRPr lang="en-US" altLang="zh-CN" sz="4000" b="1" dirty="0">
              <a:solidFill>
                <a:srgbClr val="4040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5" name="文本框 6">
            <a:extLst>
              <a:ext uri="{FF2B5EF4-FFF2-40B4-BE49-F238E27FC236}">
                <a16:creationId xmlns:a16="http://schemas.microsoft.com/office/drawing/2014/main" id="{4DD0FBD0-1DE7-44E2-AC4E-1BDF3897C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1773238"/>
            <a:ext cx="168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E47293A-178F-47F7-B0B6-FBFCD13FC1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0" b="16533"/>
          <a:stretch/>
        </p:blipFill>
        <p:spPr bwMode="auto">
          <a:xfrm>
            <a:off x="8591267" y="19467"/>
            <a:ext cx="3528032" cy="305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FCA4DF4D-E79B-4B82-84DF-842237D7DB5E}"/>
              </a:ext>
            </a:extLst>
          </p:cNvPr>
          <p:cNvSpPr/>
          <p:nvPr/>
        </p:nvSpPr>
        <p:spPr>
          <a:xfrm>
            <a:off x="375710" y="1050056"/>
            <a:ext cx="1997620" cy="79248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目的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D4F40A1F-14CF-43E8-B99D-BF161A61A005}"/>
              </a:ext>
            </a:extLst>
          </p:cNvPr>
          <p:cNvSpPr/>
          <p:nvPr/>
        </p:nvSpPr>
        <p:spPr>
          <a:xfrm>
            <a:off x="375708" y="2500803"/>
            <a:ext cx="2069540" cy="79248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评估计划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14BE679E-CCED-4A9B-BD36-B8CEBF9FDC0D}"/>
              </a:ext>
            </a:extLst>
          </p:cNvPr>
          <p:cNvSpPr/>
          <p:nvPr/>
        </p:nvSpPr>
        <p:spPr>
          <a:xfrm>
            <a:off x="435242" y="3948656"/>
            <a:ext cx="1878553" cy="79248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实施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6129FD18-3DC1-462A-A987-4EA81EB18E7E}"/>
              </a:ext>
            </a:extLst>
          </p:cNvPr>
          <p:cNvSpPr/>
          <p:nvPr/>
        </p:nvSpPr>
        <p:spPr>
          <a:xfrm>
            <a:off x="375708" y="5396509"/>
            <a:ext cx="1997622" cy="79248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注意事项</a:t>
            </a:r>
          </a:p>
        </p:txBody>
      </p:sp>
      <p:sp>
        <p:nvSpPr>
          <p:cNvPr id="2" name="矩形: 剪去对角 1">
            <a:extLst>
              <a:ext uri="{FF2B5EF4-FFF2-40B4-BE49-F238E27FC236}">
                <a16:creationId xmlns:a16="http://schemas.microsoft.com/office/drawing/2014/main" id="{61B39881-CF0D-4AE1-9AE7-6BD4A2BB8975}"/>
              </a:ext>
            </a:extLst>
          </p:cNvPr>
          <p:cNvSpPr/>
          <p:nvPr/>
        </p:nvSpPr>
        <p:spPr>
          <a:xfrm>
            <a:off x="2445248" y="890728"/>
            <a:ext cx="5570705" cy="1853957"/>
          </a:xfrm>
          <a:prstGeom prst="snip2Diag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dirty="0">
                <a:solidFill>
                  <a:schemeClr val="tx1"/>
                </a:solidFill>
              </a:rPr>
              <a:t>去除头虱，促进病人舒适</a:t>
            </a:r>
            <a:endParaRPr lang="en-US" altLang="zh-CN" sz="24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dirty="0">
                <a:solidFill>
                  <a:schemeClr val="tx1"/>
                </a:solidFill>
              </a:rPr>
              <a:t>预防皮肤感染和疾病的传播</a:t>
            </a:r>
            <a:endParaRPr lang="en-US" altLang="zh-CN" sz="24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dirty="0">
                <a:solidFill>
                  <a:schemeClr val="tx1"/>
                </a:solidFill>
              </a:rPr>
              <a:t>维护病人自尊</a:t>
            </a:r>
          </a:p>
        </p:txBody>
      </p:sp>
      <p:sp>
        <p:nvSpPr>
          <p:cNvPr id="15" name="矩形: 剪去对角 14">
            <a:extLst>
              <a:ext uri="{FF2B5EF4-FFF2-40B4-BE49-F238E27FC236}">
                <a16:creationId xmlns:a16="http://schemas.microsoft.com/office/drawing/2014/main" id="{98B78797-6F2E-4E6F-A064-CD30304924F3}"/>
              </a:ext>
            </a:extLst>
          </p:cNvPr>
          <p:cNvSpPr/>
          <p:nvPr/>
        </p:nvSpPr>
        <p:spPr>
          <a:xfrm>
            <a:off x="2445248" y="2363567"/>
            <a:ext cx="9601349" cy="1405196"/>
          </a:xfrm>
          <a:prstGeom prst="snip2Diag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dirty="0">
                <a:solidFill>
                  <a:schemeClr val="tx1"/>
                </a:solidFill>
              </a:rPr>
              <a:t>护士穿隔离衣</a:t>
            </a:r>
            <a:endParaRPr lang="en-US" altLang="zh-CN" sz="24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dirty="0">
                <a:solidFill>
                  <a:schemeClr val="tx1"/>
                </a:solidFill>
              </a:rPr>
              <a:t>常用灭虱要有：</a:t>
            </a:r>
            <a:r>
              <a:rPr lang="en-US" altLang="zh-CN" sz="2400" b="1" dirty="0">
                <a:solidFill>
                  <a:srgbClr val="113F4E"/>
                </a:solidFill>
              </a:rPr>
              <a:t>30%</a:t>
            </a:r>
            <a:r>
              <a:rPr lang="zh-CN" altLang="en-US" sz="2400" b="1" dirty="0">
                <a:solidFill>
                  <a:srgbClr val="113F4E"/>
                </a:solidFill>
              </a:rPr>
              <a:t>含酸百部酊；</a:t>
            </a:r>
            <a:r>
              <a:rPr lang="en-US" altLang="zh-CN" sz="2400" b="1" dirty="0">
                <a:solidFill>
                  <a:srgbClr val="113F4E"/>
                </a:solidFill>
              </a:rPr>
              <a:t>30%</a:t>
            </a:r>
            <a:r>
              <a:rPr lang="zh-CN" altLang="en-US" sz="2400" b="1" dirty="0">
                <a:solidFill>
                  <a:srgbClr val="113F4E"/>
                </a:solidFill>
              </a:rPr>
              <a:t>百部含酸煎剂；灭虱香波</a:t>
            </a:r>
            <a:endParaRPr lang="en-US" altLang="zh-CN" sz="2400" b="1" dirty="0">
              <a:solidFill>
                <a:srgbClr val="113F4E"/>
              </a:solidFill>
            </a:endParaRPr>
          </a:p>
        </p:txBody>
      </p:sp>
      <p:sp>
        <p:nvSpPr>
          <p:cNvPr id="16" name="矩形: 剪去对角 15">
            <a:extLst>
              <a:ext uri="{FF2B5EF4-FFF2-40B4-BE49-F238E27FC236}">
                <a16:creationId xmlns:a16="http://schemas.microsoft.com/office/drawing/2014/main" id="{8FA02ED3-4BBF-4ECF-848B-14B5AD2C67A0}"/>
              </a:ext>
            </a:extLst>
          </p:cNvPr>
          <p:cNvSpPr/>
          <p:nvPr/>
        </p:nvSpPr>
        <p:spPr>
          <a:xfrm>
            <a:off x="2445248" y="3677671"/>
            <a:ext cx="9746752" cy="2601533"/>
          </a:xfrm>
          <a:prstGeom prst="snip2Diag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dirty="0">
                <a:solidFill>
                  <a:schemeClr val="tx1"/>
                </a:solidFill>
              </a:rPr>
              <a:t>男性或儿童剃头，女士剪短发，剪下</a:t>
            </a:r>
            <a:r>
              <a:rPr lang="zh-CN" altLang="en-US" sz="2400" b="1" dirty="0">
                <a:solidFill>
                  <a:srgbClr val="113F4E"/>
                </a:solidFill>
              </a:rPr>
              <a:t>头发用纸包好后焚烧</a:t>
            </a:r>
            <a:endParaRPr lang="en-US" altLang="zh-CN" sz="2400" b="1" dirty="0">
              <a:solidFill>
                <a:srgbClr val="113F4E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b="1" dirty="0">
                <a:solidFill>
                  <a:srgbClr val="113F4E"/>
                </a:solidFill>
              </a:rPr>
              <a:t>药水擦头发后反复揉搓</a:t>
            </a:r>
            <a:r>
              <a:rPr lang="en-US" altLang="zh-CN" sz="2400" b="1" dirty="0">
                <a:solidFill>
                  <a:srgbClr val="113F4E"/>
                </a:solidFill>
              </a:rPr>
              <a:t>10min</a:t>
            </a:r>
            <a:r>
              <a:rPr lang="zh-CN" altLang="en-US" sz="2400" b="1" dirty="0">
                <a:solidFill>
                  <a:srgbClr val="113F4E"/>
                </a:solidFill>
              </a:rPr>
              <a:t>，后带帽子或治疗巾严密包裹</a:t>
            </a:r>
            <a:r>
              <a:rPr lang="en-US" altLang="zh-CN" sz="2400" b="1" dirty="0">
                <a:solidFill>
                  <a:srgbClr val="113F4E"/>
                </a:solidFill>
              </a:rPr>
              <a:t>24h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b="1" dirty="0">
                <a:solidFill>
                  <a:srgbClr val="113F4E"/>
                </a:solidFill>
              </a:rPr>
              <a:t>如发现仍有活虱，重复进行灭虱</a:t>
            </a:r>
            <a:endParaRPr lang="en-US" altLang="zh-CN" sz="2400" b="1" dirty="0">
              <a:solidFill>
                <a:srgbClr val="113F4E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b="1" dirty="0">
                <a:solidFill>
                  <a:srgbClr val="113F4E"/>
                </a:solidFill>
              </a:rPr>
              <a:t>灭虱后更换干净的衣物以及床单被罩，防止传播</a:t>
            </a:r>
            <a:endParaRPr lang="en-US" altLang="zh-CN" sz="2400" b="1" dirty="0">
              <a:solidFill>
                <a:srgbClr val="113F4E"/>
              </a:solidFill>
            </a:endParaRPr>
          </a:p>
        </p:txBody>
      </p:sp>
      <p:sp>
        <p:nvSpPr>
          <p:cNvPr id="3" name="矩形: 剪去单角 2">
            <a:extLst>
              <a:ext uri="{FF2B5EF4-FFF2-40B4-BE49-F238E27FC236}">
                <a16:creationId xmlns:a16="http://schemas.microsoft.com/office/drawing/2014/main" id="{710E33CF-1EEF-4D78-A3DF-621D4486CDC0}"/>
              </a:ext>
            </a:extLst>
          </p:cNvPr>
          <p:cNvSpPr/>
          <p:nvPr/>
        </p:nvSpPr>
        <p:spPr>
          <a:xfrm>
            <a:off x="2445248" y="3960957"/>
            <a:ext cx="8263601" cy="2318248"/>
          </a:xfrm>
          <a:prstGeom prst="snip1Rect">
            <a:avLst/>
          </a:prstGeom>
          <a:noFill/>
          <a:ln w="19050">
            <a:solidFill>
              <a:srgbClr val="113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b="1" dirty="0">
                <a:solidFill>
                  <a:schemeClr val="tx1"/>
                </a:solidFill>
              </a:rPr>
              <a:t>操作过程中防止灭虱药沾污面部及眼睛</a:t>
            </a:r>
            <a:endParaRPr lang="en-US" altLang="zh-CN" sz="2400" b="1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dirty="0">
                <a:solidFill>
                  <a:schemeClr val="tx1"/>
                </a:solidFill>
              </a:rPr>
              <a:t>用药后注意观察患者面色及反应，注意不良反应</a:t>
            </a:r>
            <a:endParaRPr lang="en-US" altLang="zh-CN" sz="24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dirty="0">
                <a:solidFill>
                  <a:schemeClr val="tx1"/>
                </a:solidFill>
              </a:rPr>
              <a:t>严格执行消毒隔离制度，防止感染发生</a:t>
            </a:r>
            <a:endParaRPr lang="en-US" altLang="zh-CN" sz="24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 dirty="0">
                <a:solidFill>
                  <a:schemeClr val="tx1"/>
                </a:solidFill>
              </a:rPr>
              <a:t>操作中保护自己，免受传染</a:t>
            </a:r>
          </a:p>
        </p:txBody>
      </p:sp>
      <p:sp>
        <p:nvSpPr>
          <p:cNvPr id="17" name="文本占位符 1">
            <a:extLst>
              <a:ext uri="{FF2B5EF4-FFF2-40B4-BE49-F238E27FC236}">
                <a16:creationId xmlns:a16="http://schemas.microsoft.com/office/drawing/2014/main" id="{A1A99487-DAF9-4DCE-B8A9-70999351C3CF}"/>
              </a:ext>
            </a:extLst>
          </p:cNvPr>
          <p:cNvSpPr txBox="1">
            <a:spLocks/>
          </p:cNvSpPr>
          <p:nvPr/>
        </p:nvSpPr>
        <p:spPr>
          <a:xfrm>
            <a:off x="725179" y="52631"/>
            <a:ext cx="4205040" cy="68074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头虱、虮除灭法</a:t>
            </a:r>
          </a:p>
        </p:txBody>
      </p:sp>
      <p:sp>
        <p:nvSpPr>
          <p:cNvPr id="18" name="灯片编号占位符 3">
            <a:extLst>
              <a:ext uri="{FF2B5EF4-FFF2-40B4-BE49-F238E27FC236}">
                <a16:creationId xmlns:a16="http://schemas.microsoft.com/office/drawing/2014/main" id="{3EA86022-A2C0-4C8B-991E-E0DDE276BEC4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257137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ECB30D9-3987-4A49-A906-A56628BAEBA3}"/>
              </a:ext>
            </a:extLst>
          </p:cNvPr>
          <p:cNvSpPr/>
          <p:nvPr/>
        </p:nvSpPr>
        <p:spPr>
          <a:xfrm>
            <a:off x="1035626" y="1929092"/>
            <a:ext cx="9762530" cy="2600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掌握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口腔护理常用溶液及其作用。</a:t>
            </a:r>
            <a:endParaRPr lang="en-US" altLang="zh-CN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熟悉口腔护理的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操作步骤和注意事项；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能正确实施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特殊口腔护理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了解牙线剔牙法。</a:t>
            </a:r>
            <a:endParaRPr lang="zh-CN" altLang="en-US" dirty="0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5F99EC3C-8695-4885-BCC8-7A60F4AFAA12}"/>
              </a:ext>
            </a:extLst>
          </p:cNvPr>
          <p:cNvSpPr txBox="1">
            <a:spLocks/>
          </p:cNvSpPr>
          <p:nvPr/>
        </p:nvSpPr>
        <p:spPr>
          <a:xfrm>
            <a:off x="8728075" y="6440487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3868213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41501E81-1AB7-4A69-BA8B-D4667D4D517A}"/>
              </a:ext>
            </a:extLst>
          </p:cNvPr>
          <p:cNvGrpSpPr/>
          <p:nvPr/>
        </p:nvGrpSpPr>
        <p:grpSpPr>
          <a:xfrm>
            <a:off x="404919" y="336681"/>
            <a:ext cx="3050897" cy="584775"/>
            <a:chOff x="956666" y="3498086"/>
            <a:chExt cx="2782996" cy="584775"/>
          </a:xfrm>
        </p:grpSpPr>
        <p:sp>
          <p:nvSpPr>
            <p:cNvPr id="8" name="TextBox 38">
              <a:extLst>
                <a:ext uri="{FF2B5EF4-FFF2-40B4-BE49-F238E27FC236}">
                  <a16:creationId xmlns:a16="http://schemas.microsoft.com/office/drawing/2014/main" id="{C53C28E3-DC0F-4C61-A42D-5AC7B5E4C36E}"/>
                </a:ext>
              </a:extLst>
            </p:cNvPr>
            <p:cNvSpPr txBox="1"/>
            <p:nvPr/>
          </p:nvSpPr>
          <p:spPr>
            <a:xfrm>
              <a:off x="1726096" y="3498086"/>
              <a:ext cx="2013566" cy="584775"/>
            </a:xfrm>
            <a:prstGeom prst="rect">
              <a:avLst/>
            </a:prstGeom>
            <a:noFill/>
          </p:spPr>
          <p:txBody>
            <a:bodyPr wrap="square" rtlCol="0" anchor="t" anchorCtr="1">
              <a:spAutoFit/>
            </a:bodyPr>
            <a:lstStyle/>
            <a:p>
              <a:pPr algn="ctr"/>
              <a:r>
                <a:rPr lang="zh-CN" altLang="en-US" sz="3200" b="1" spc="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oppins SemiBold" charset="0"/>
                </a:rPr>
                <a:t>口腔护理</a:t>
              </a:r>
              <a:endParaRPr lang="en-US" altLang="zh-CN" sz="3200" b="1" spc="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oppins SemiBold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32947FC-0CAF-491E-BB70-4BE979241394}"/>
                </a:ext>
              </a:extLst>
            </p:cNvPr>
            <p:cNvSpPr/>
            <p:nvPr/>
          </p:nvSpPr>
          <p:spPr>
            <a:xfrm>
              <a:off x="956666" y="3498086"/>
              <a:ext cx="448664" cy="44866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3D41CC49-6D1D-4B11-8791-6EBDB155A635}"/>
                </a:ext>
              </a:extLst>
            </p:cNvPr>
            <p:cNvSpPr/>
            <p:nvPr/>
          </p:nvSpPr>
          <p:spPr>
            <a:xfrm>
              <a:off x="1176679" y="3689818"/>
              <a:ext cx="380404" cy="38040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3FDE7D9F-BE04-42CD-BD8A-E59DE6FAF8C1}"/>
              </a:ext>
            </a:extLst>
          </p:cNvPr>
          <p:cNvSpPr txBox="1"/>
          <p:nvPr/>
        </p:nvSpPr>
        <p:spPr>
          <a:xfrm>
            <a:off x="394395" y="1285799"/>
            <a:ext cx="3510852" cy="4932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113F4E"/>
                </a:solidFill>
              </a:rPr>
              <a:t>        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若病人抵抗力下降，饮水、进食、漱口等活动减少时，口腔内细菌繁殖增多，可出现多种口腔溃疡甚至继发中耳炎、腮腺炎等问题。</a:t>
            </a:r>
          </a:p>
        </p:txBody>
      </p:sp>
      <p:pic>
        <p:nvPicPr>
          <p:cNvPr id="11" name="图片 231425" descr="Gums3">
            <a:extLst>
              <a:ext uri="{FF2B5EF4-FFF2-40B4-BE49-F238E27FC236}">
                <a16:creationId xmlns:a16="http://schemas.microsoft.com/office/drawing/2014/main" id="{4ACD8C28-989B-47C5-BA19-23C0C95882E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86070" y="3689986"/>
            <a:ext cx="3486179" cy="23310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矩形 231427">
            <a:extLst>
              <a:ext uri="{FF2B5EF4-FFF2-40B4-BE49-F238E27FC236}">
                <a16:creationId xmlns:a16="http://schemas.microsoft.com/office/drawing/2014/main" id="{346D8D66-5F1A-4077-AF52-53A52FA0DC3D}"/>
              </a:ext>
            </a:extLst>
          </p:cNvPr>
          <p:cNvSpPr/>
          <p:nvPr/>
        </p:nvSpPr>
        <p:spPr>
          <a:xfrm>
            <a:off x="4486070" y="6096912"/>
            <a:ext cx="3388995" cy="52197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华文楷体" panose="02010600040101010101" charset="-122"/>
                <a:ea typeface="华文楷体" panose="02010600040101010101" charset="-122"/>
              </a:rPr>
              <a:t>牙龈萎缩、牙周脓肿</a:t>
            </a:r>
          </a:p>
        </p:txBody>
      </p:sp>
      <p:pic>
        <p:nvPicPr>
          <p:cNvPr id="13" name="图片 231426" descr="Gums4">
            <a:extLst>
              <a:ext uri="{FF2B5EF4-FFF2-40B4-BE49-F238E27FC236}">
                <a16:creationId xmlns:a16="http://schemas.microsoft.com/office/drawing/2014/main" id="{C9304C5B-A056-453A-8B6F-F6FB9F46AAF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37278" y="3689986"/>
            <a:ext cx="3460327" cy="23310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矩形 231428">
            <a:extLst>
              <a:ext uri="{FF2B5EF4-FFF2-40B4-BE49-F238E27FC236}">
                <a16:creationId xmlns:a16="http://schemas.microsoft.com/office/drawing/2014/main" id="{D6E465D7-B14E-4E3F-A368-C93C5ED87E0F}"/>
              </a:ext>
            </a:extLst>
          </p:cNvPr>
          <p:cNvSpPr/>
          <p:nvPr/>
        </p:nvSpPr>
        <p:spPr>
          <a:xfrm>
            <a:off x="9212721" y="6096912"/>
            <a:ext cx="1964055" cy="52197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华文楷体" panose="02010600040101010101" charset="-122"/>
                <a:ea typeface="华文楷体" panose="02010600040101010101" charset="-122"/>
              </a:rPr>
              <a:t>牙垢、牙斑</a:t>
            </a:r>
          </a:p>
        </p:txBody>
      </p:sp>
      <p:sp>
        <p:nvSpPr>
          <p:cNvPr id="16" name="矩形 314372">
            <a:extLst>
              <a:ext uri="{FF2B5EF4-FFF2-40B4-BE49-F238E27FC236}">
                <a16:creationId xmlns:a16="http://schemas.microsoft.com/office/drawing/2014/main" id="{6AA24527-BCAE-4E00-B376-B2411B6FC191}"/>
              </a:ext>
            </a:extLst>
          </p:cNvPr>
          <p:cNvSpPr/>
          <p:nvPr/>
        </p:nvSpPr>
        <p:spPr>
          <a:xfrm>
            <a:off x="7366302" y="3168016"/>
            <a:ext cx="1607820" cy="52197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zh-CN" altLang="en-US" sz="2800" b="1" dirty="0">
                <a:latin typeface="华文楷体" panose="02010600040101010101" charset="-122"/>
                <a:ea typeface="华文楷体" panose="02010600040101010101" charset="-122"/>
              </a:rPr>
              <a:t>口腔溃疡</a:t>
            </a:r>
          </a:p>
        </p:txBody>
      </p:sp>
      <p:pic>
        <p:nvPicPr>
          <p:cNvPr id="17" name="图片 314371" descr="口腔溃疡4">
            <a:extLst>
              <a:ext uri="{FF2B5EF4-FFF2-40B4-BE49-F238E27FC236}">
                <a16:creationId xmlns:a16="http://schemas.microsoft.com/office/drawing/2014/main" id="{EA070CA2-26E2-45FF-96EA-F48DED7DEE0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7712" y="239118"/>
            <a:ext cx="4445000" cy="29591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089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0211164A-A31A-4947-A0B3-D31F579121AF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pic>
        <p:nvPicPr>
          <p:cNvPr id="4" name="图片 303106" descr="1399">
            <a:extLst>
              <a:ext uri="{FF2B5EF4-FFF2-40B4-BE49-F238E27FC236}">
                <a16:creationId xmlns:a16="http://schemas.microsoft.com/office/drawing/2014/main" id="{41D4F5AB-3A73-4418-9F11-72B7DC3E46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077" y="1123649"/>
            <a:ext cx="3633932" cy="511345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40F7BC8A-FCC9-4CBD-B47C-90AB26B03B55}"/>
              </a:ext>
            </a:extLst>
          </p:cNvPr>
          <p:cNvSpPr/>
          <p:nvPr/>
        </p:nvSpPr>
        <p:spPr>
          <a:xfrm>
            <a:off x="5155660" y="1123649"/>
            <a:ext cx="4280571" cy="893687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3600" b="1" dirty="0"/>
              <a:t>口腔卫生指导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C9FFF98-8F84-4ED6-8DDC-ADF37A5EAA85}"/>
              </a:ext>
            </a:extLst>
          </p:cNvPr>
          <p:cNvSpPr txBox="1"/>
          <p:nvPr/>
        </p:nvSpPr>
        <p:spPr>
          <a:xfrm>
            <a:off x="4817095" y="2461063"/>
            <a:ext cx="621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accent6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你会选择什么样的牙刷和牙膏？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F164673-C3F5-4AC7-A808-AAF7B33F743D}"/>
              </a:ext>
            </a:extLst>
          </p:cNvPr>
          <p:cNvSpPr txBox="1"/>
          <p:nvPr/>
        </p:nvSpPr>
        <p:spPr>
          <a:xfrm>
            <a:off x="4817096" y="3674799"/>
            <a:ext cx="525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你能够正确牙刷吗？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DC1F1E-C1D4-44BD-8060-1D669970E6AC}"/>
              </a:ext>
            </a:extLst>
          </p:cNvPr>
          <p:cNvSpPr txBox="1"/>
          <p:nvPr/>
        </p:nvSpPr>
        <p:spPr>
          <a:xfrm>
            <a:off x="4817096" y="4888535"/>
            <a:ext cx="525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FC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会用牙线剔牙吗？</a:t>
            </a:r>
          </a:p>
        </p:txBody>
      </p:sp>
      <p:sp>
        <p:nvSpPr>
          <p:cNvPr id="10" name="文本占位符 1">
            <a:extLst>
              <a:ext uri="{FF2B5EF4-FFF2-40B4-BE49-F238E27FC236}">
                <a16:creationId xmlns:a16="http://schemas.microsoft.com/office/drawing/2014/main" id="{266E9E87-1E83-4B70-B632-6151302AC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33591"/>
            <a:ext cx="4429139" cy="646331"/>
          </a:xfrm>
        </p:spPr>
        <p:txBody>
          <a:bodyPr/>
          <a:lstStyle/>
          <a:p>
            <a:r>
              <a:rPr lang="zh-CN" altLang="en-US" sz="3600" spc="600" dirty="0">
                <a:latin typeface="黑体" panose="02010609060101010101" pitchFamily="49" charset="-122"/>
                <a:ea typeface="黑体" panose="02010609060101010101" pitchFamily="49" charset="-122"/>
              </a:rPr>
              <a:t>一、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一般口腔护理</a:t>
            </a:r>
          </a:p>
        </p:txBody>
      </p:sp>
    </p:spTree>
    <p:extLst>
      <p:ext uri="{BB962C8B-B14F-4D97-AF65-F5344CB8AC3E}">
        <p14:creationId xmlns:p14="http://schemas.microsoft.com/office/powerpoint/2010/main" val="425073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1ED46F8-12A5-48F7-BE86-2E74D35155F9}"/>
              </a:ext>
            </a:extLst>
          </p:cNvPr>
          <p:cNvSpPr txBox="1"/>
          <p:nvPr/>
        </p:nvSpPr>
        <p:spPr>
          <a:xfrm>
            <a:off x="3370269" y="2313850"/>
            <a:ext cx="525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accent6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你会选择什么样的牙刷呢？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BA5831B4-71FF-4F23-8BDB-090CD921E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174566"/>
              </p:ext>
            </p:extLst>
          </p:nvPr>
        </p:nvGraphicFramePr>
        <p:xfrm>
          <a:off x="917575" y="1557166"/>
          <a:ext cx="10661650" cy="457923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132330">
                  <a:extLst>
                    <a:ext uri="{9D8B030D-6E8A-4147-A177-3AD203B41FA5}">
                      <a16:colId xmlns:a16="http://schemas.microsoft.com/office/drawing/2014/main" val="2332936765"/>
                    </a:ext>
                  </a:extLst>
                </a:gridCol>
                <a:gridCol w="2132330">
                  <a:extLst>
                    <a:ext uri="{9D8B030D-6E8A-4147-A177-3AD203B41FA5}">
                      <a16:colId xmlns:a16="http://schemas.microsoft.com/office/drawing/2014/main" val="1784858960"/>
                    </a:ext>
                  </a:extLst>
                </a:gridCol>
                <a:gridCol w="2132330">
                  <a:extLst>
                    <a:ext uri="{9D8B030D-6E8A-4147-A177-3AD203B41FA5}">
                      <a16:colId xmlns:a16="http://schemas.microsoft.com/office/drawing/2014/main" val="2524109342"/>
                    </a:ext>
                  </a:extLst>
                </a:gridCol>
                <a:gridCol w="2132330">
                  <a:extLst>
                    <a:ext uri="{9D8B030D-6E8A-4147-A177-3AD203B41FA5}">
                      <a16:colId xmlns:a16="http://schemas.microsoft.com/office/drawing/2014/main" val="2974857769"/>
                    </a:ext>
                  </a:extLst>
                </a:gridCol>
                <a:gridCol w="2132330">
                  <a:extLst>
                    <a:ext uri="{9D8B030D-6E8A-4147-A177-3AD203B41FA5}">
                      <a16:colId xmlns:a16="http://schemas.microsoft.com/office/drawing/2014/main" val="3242707740"/>
                    </a:ext>
                  </a:extLst>
                </a:gridCol>
              </a:tblGrid>
              <a:tr h="52673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400" dirty="0"/>
                        <a:t>幼儿</a:t>
                      </a:r>
                      <a:endParaRPr lang="zh-CN" altLang="en-US" sz="2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dirty="0"/>
                        <a:t>7-12</a:t>
                      </a:r>
                      <a:r>
                        <a:rPr lang="zh-CN" altLang="en-US" sz="2400" dirty="0"/>
                        <a:t>岁</a:t>
                      </a:r>
                      <a:endParaRPr lang="zh-CN" altLang="en-US" sz="2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dirty="0"/>
                        <a:t>13-18</a:t>
                      </a:r>
                      <a:r>
                        <a:rPr lang="zh-CN" altLang="en-US" sz="2400" dirty="0"/>
                        <a:t>岁</a:t>
                      </a:r>
                      <a:endParaRPr lang="zh-CN" altLang="en-US" sz="2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400" dirty="0"/>
                        <a:t>成人</a:t>
                      </a:r>
                      <a:endParaRPr lang="zh-CN" altLang="en-US" sz="2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778340"/>
                  </a:ext>
                </a:extLst>
              </a:tr>
              <a:tr h="526733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CN" altLang="en-US" sz="2400" dirty="0"/>
                        <a:t>牙刷全长</a:t>
                      </a:r>
                      <a:r>
                        <a:rPr lang="en-US" altLang="zh-CN" sz="2400" dirty="0"/>
                        <a:t>mm       </a:t>
                      </a:r>
                      <a:endParaRPr lang="en-US" altLang="zh-CN" sz="2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/>
                        <a:t>120</a:t>
                      </a:r>
                      <a:r>
                        <a:rPr lang="zh-CN" altLang="en-US" sz="2400" dirty="0"/>
                        <a:t>～</a:t>
                      </a:r>
                      <a:r>
                        <a:rPr lang="en-US" altLang="zh-CN" sz="2400" dirty="0"/>
                        <a:t>130</a:t>
                      </a:r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/>
                        <a:t>140</a:t>
                      </a:r>
                      <a:r>
                        <a:rPr lang="zh-CN" altLang="en-US" sz="2400" dirty="0"/>
                        <a:t>～</a:t>
                      </a:r>
                      <a:r>
                        <a:rPr lang="en-US" altLang="zh-CN" sz="2400" dirty="0"/>
                        <a:t>150</a:t>
                      </a:r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/>
                        <a:t>155</a:t>
                      </a:r>
                      <a:r>
                        <a:rPr lang="zh-CN" altLang="en-US" sz="2400" dirty="0"/>
                        <a:t>～</a:t>
                      </a:r>
                      <a:r>
                        <a:rPr lang="en-US" altLang="zh-CN" sz="2400" dirty="0"/>
                        <a:t>160</a:t>
                      </a:r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/>
                        <a:t>160</a:t>
                      </a:r>
                      <a:r>
                        <a:rPr lang="zh-CN" altLang="en-US" sz="2400" dirty="0"/>
                        <a:t>～</a:t>
                      </a:r>
                      <a:r>
                        <a:rPr lang="en-US" altLang="zh-CN" sz="2400" dirty="0"/>
                        <a:t>180</a:t>
                      </a:r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621054"/>
                  </a:ext>
                </a:extLst>
              </a:tr>
              <a:tr h="526733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CN" altLang="en-US" sz="2400" dirty="0"/>
                        <a:t>刷头长度</a:t>
                      </a:r>
                      <a:r>
                        <a:rPr lang="en-US" altLang="zh-CN" sz="2400" dirty="0"/>
                        <a:t>mm</a:t>
                      </a:r>
                      <a:endParaRPr lang="en-US" altLang="zh-CN" sz="2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/>
                        <a:t>16</a:t>
                      </a:r>
                      <a:r>
                        <a:rPr lang="zh-CN" altLang="en-US" sz="2400" dirty="0"/>
                        <a:t>～</a:t>
                      </a:r>
                      <a:r>
                        <a:rPr lang="en-US" altLang="zh-CN" sz="2400" dirty="0"/>
                        <a:t>18</a:t>
                      </a:r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/>
                        <a:t>20</a:t>
                      </a:r>
                      <a:r>
                        <a:rPr lang="zh-CN" altLang="en-US" sz="2400" dirty="0"/>
                        <a:t>～</a:t>
                      </a:r>
                      <a:r>
                        <a:rPr lang="en-US" altLang="zh-CN" sz="2400" dirty="0"/>
                        <a:t>24</a:t>
                      </a:r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/>
                        <a:t>25</a:t>
                      </a:r>
                      <a:r>
                        <a:rPr lang="zh-CN" altLang="en-US" sz="2400" dirty="0"/>
                        <a:t>～</a:t>
                      </a:r>
                      <a:r>
                        <a:rPr lang="en-US" altLang="zh-CN" sz="2400" dirty="0"/>
                        <a:t>30</a:t>
                      </a:r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2400" dirty="0"/>
                        <a:t>30</a:t>
                      </a:r>
                      <a:r>
                        <a:rPr lang="zh-CN" altLang="en-US" sz="2400" dirty="0"/>
                        <a:t>～</a:t>
                      </a:r>
                      <a:r>
                        <a:rPr lang="en-US" altLang="zh-CN" sz="2400" dirty="0"/>
                        <a:t>35</a:t>
                      </a:r>
                      <a:endParaRPr lang="en-US" altLang="zh-CN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46469"/>
                  </a:ext>
                </a:extLst>
              </a:tr>
              <a:tr h="526733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CN" altLang="en-US" sz="2400" dirty="0"/>
                        <a:t>刷头宽度</a:t>
                      </a:r>
                      <a:r>
                        <a:rPr lang="en-US" altLang="zh-CN" sz="2400" dirty="0"/>
                        <a:t>mm</a:t>
                      </a:r>
                      <a:endParaRPr lang="en-US" altLang="zh-CN" sz="2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/>
                        <a:t> 7</a:t>
                      </a:r>
                      <a:r>
                        <a:rPr lang="zh-CN" altLang="en-US" sz="2400" dirty="0"/>
                        <a:t>～</a:t>
                      </a:r>
                      <a:r>
                        <a:rPr lang="en-US" altLang="zh-CN" sz="2400" dirty="0"/>
                        <a:t>8</a:t>
                      </a:r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/>
                        <a:t>9</a:t>
                      </a:r>
                      <a:r>
                        <a:rPr lang="zh-CN" altLang="en-US" sz="2400" dirty="0"/>
                        <a:t>～</a:t>
                      </a:r>
                      <a:r>
                        <a:rPr lang="en-US" altLang="zh-CN" sz="2400" dirty="0"/>
                        <a:t>10</a:t>
                      </a:r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/>
                        <a:t>10</a:t>
                      </a:r>
                      <a:r>
                        <a:rPr lang="zh-CN" altLang="en-US" sz="2400" dirty="0"/>
                        <a:t>～</a:t>
                      </a:r>
                      <a:r>
                        <a:rPr lang="en-US" altLang="zh-CN" sz="2400" dirty="0"/>
                        <a:t>11</a:t>
                      </a:r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2400" dirty="0"/>
                        <a:t>11</a:t>
                      </a:r>
                      <a:r>
                        <a:rPr lang="zh-CN" altLang="en-US" sz="2400" dirty="0"/>
                        <a:t>～</a:t>
                      </a:r>
                      <a:r>
                        <a:rPr lang="en-US" altLang="zh-CN" sz="2400" dirty="0"/>
                        <a:t>12 </a:t>
                      </a:r>
                      <a:endParaRPr lang="en-US" altLang="zh-CN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419759"/>
                  </a:ext>
                </a:extLst>
              </a:tr>
              <a:tr h="526733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CN" altLang="en-US" sz="2400" dirty="0"/>
                        <a:t>毛束高度</a:t>
                      </a:r>
                      <a:endParaRPr lang="zh-CN" altLang="en-US" sz="2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/>
                        <a:t>8.5</a:t>
                      </a:r>
                      <a:r>
                        <a:rPr lang="zh-CN" altLang="en-US" sz="2400" dirty="0"/>
                        <a:t>～</a:t>
                      </a:r>
                      <a:r>
                        <a:rPr lang="en-US" altLang="zh-CN" sz="2400" dirty="0"/>
                        <a:t>9</a:t>
                      </a:r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/>
                        <a:t>9.5</a:t>
                      </a:r>
                      <a:r>
                        <a:rPr lang="zh-CN" altLang="en-US" sz="2400" dirty="0"/>
                        <a:t>～</a:t>
                      </a:r>
                      <a:r>
                        <a:rPr lang="en-US" altLang="zh-CN" sz="2400" dirty="0"/>
                        <a:t>10</a:t>
                      </a:r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2400" dirty="0"/>
                        <a:t>10.5</a:t>
                      </a:r>
                      <a:r>
                        <a:rPr lang="zh-CN" altLang="en-US" sz="2400" dirty="0"/>
                        <a:t>～</a:t>
                      </a:r>
                      <a:r>
                        <a:rPr lang="en-US" altLang="zh-CN" sz="2400" dirty="0"/>
                        <a:t>11</a:t>
                      </a:r>
                      <a:endParaRPr lang="en-US" altLang="zh-CN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/>
                        <a:t>11</a:t>
                      </a:r>
                      <a:r>
                        <a:rPr lang="zh-CN" altLang="en-US" sz="2400" dirty="0"/>
                        <a:t>～</a:t>
                      </a:r>
                      <a:r>
                        <a:rPr lang="en-US" altLang="zh-CN" sz="2400" dirty="0"/>
                        <a:t>12</a:t>
                      </a:r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176551"/>
                  </a:ext>
                </a:extLst>
              </a:tr>
              <a:tr h="526733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CN" altLang="en-US" sz="2400" dirty="0"/>
                        <a:t>毛束排数</a:t>
                      </a:r>
                      <a:endParaRPr lang="zh-CN" altLang="en-US" sz="2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/>
                        <a:t>2</a:t>
                      </a:r>
                      <a:r>
                        <a:rPr lang="zh-CN" altLang="en-US" sz="2400" dirty="0"/>
                        <a:t>～</a:t>
                      </a:r>
                      <a:r>
                        <a:rPr lang="en-US" altLang="zh-CN" sz="2400" dirty="0"/>
                        <a:t>3</a:t>
                      </a:r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/>
                        <a:t>3</a:t>
                      </a:r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/>
                        <a:t>3</a:t>
                      </a:r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2400" dirty="0"/>
                        <a:t>3</a:t>
                      </a:r>
                      <a:r>
                        <a:rPr lang="zh-CN" altLang="en-US" sz="2400" dirty="0"/>
                        <a:t>～</a:t>
                      </a:r>
                      <a:r>
                        <a:rPr lang="en-US" altLang="zh-CN" sz="2400" dirty="0"/>
                        <a:t>4</a:t>
                      </a:r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616882"/>
                  </a:ext>
                </a:extLst>
              </a:tr>
              <a:tr h="526733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CN" altLang="en-US" sz="2400" dirty="0"/>
                        <a:t>刷毛直径</a:t>
                      </a:r>
                      <a:endParaRPr lang="zh-CN" altLang="en-US" sz="2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CN" altLang="en-US" sz="2400" dirty="0"/>
                        <a:t>不超过</a:t>
                      </a:r>
                      <a:r>
                        <a:rPr lang="en-US" altLang="zh-CN" sz="2400" dirty="0"/>
                        <a:t>0.18</a:t>
                      </a:r>
                      <a:endParaRPr lang="en-US" altLang="zh-CN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CN" altLang="en-US" sz="2400" dirty="0"/>
                        <a:t>不超过</a:t>
                      </a:r>
                      <a:r>
                        <a:rPr lang="en-US" altLang="zh-CN" sz="2400" dirty="0"/>
                        <a:t>0.18</a:t>
                      </a:r>
                      <a:endParaRPr lang="en-US" altLang="zh-CN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CN" altLang="en-US" sz="2400" dirty="0"/>
                        <a:t>不超过</a:t>
                      </a:r>
                      <a:r>
                        <a:rPr lang="en-US" altLang="zh-CN" sz="2400" dirty="0"/>
                        <a:t>0.2</a:t>
                      </a:r>
                      <a:endParaRPr lang="en-US" altLang="zh-CN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CN" altLang="en-US" sz="2400" dirty="0"/>
                        <a:t>不超过</a:t>
                      </a:r>
                      <a:r>
                        <a:rPr lang="en-US" altLang="zh-CN" sz="2400" dirty="0"/>
                        <a:t>0.2</a:t>
                      </a:r>
                      <a:endParaRPr lang="en-US" altLang="zh-CN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157816"/>
                  </a:ext>
                </a:extLst>
              </a:tr>
              <a:tr h="526733"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CN" altLang="en-US" sz="2400" dirty="0"/>
                        <a:t>刷毛尖端</a:t>
                      </a:r>
                      <a:endParaRPr lang="zh-CN" altLang="en-US" sz="2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CN" altLang="en-US" sz="2400" dirty="0"/>
                        <a:t>圆钝形</a:t>
                      </a:r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CN" altLang="en-US" sz="2400" dirty="0"/>
                        <a:t>圆钝形</a:t>
                      </a:r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CN" altLang="en-US" sz="2400" dirty="0"/>
                        <a:t>圆钝形</a:t>
                      </a:r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CN" altLang="en-US" sz="2400" dirty="0"/>
                        <a:t>圆钝形</a:t>
                      </a:r>
                      <a:endParaRPr lang="zh-CN" altLang="en-US" sz="24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397901"/>
                  </a:ext>
                </a:extLst>
              </a:tr>
            </a:tbl>
          </a:graphicData>
        </a:graphic>
      </p:graphicFrame>
      <p:sp>
        <p:nvSpPr>
          <p:cNvPr id="6" name="文本占位符 1">
            <a:extLst>
              <a:ext uri="{FF2B5EF4-FFF2-40B4-BE49-F238E27FC236}">
                <a16:creationId xmlns:a16="http://schemas.microsoft.com/office/drawing/2014/main" id="{621C0426-C302-460E-95F0-F456263406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33591"/>
            <a:ext cx="4429139" cy="646331"/>
          </a:xfrm>
        </p:spPr>
        <p:txBody>
          <a:bodyPr/>
          <a:lstStyle/>
          <a:p>
            <a:r>
              <a:rPr lang="zh-CN" altLang="en-US" sz="3600" spc="600" dirty="0">
                <a:latin typeface="黑体" panose="02010609060101010101" pitchFamily="49" charset="-122"/>
                <a:ea typeface="黑体" panose="02010609060101010101" pitchFamily="49" charset="-122"/>
              </a:rPr>
              <a:t>一、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一般口腔护理</a:t>
            </a:r>
          </a:p>
        </p:txBody>
      </p:sp>
    </p:spTree>
    <p:extLst>
      <p:ext uri="{BB962C8B-B14F-4D97-AF65-F5344CB8AC3E}">
        <p14:creationId xmlns:p14="http://schemas.microsoft.com/office/powerpoint/2010/main" val="242867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-0.22847 L -8.33333E-7 -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7B149705-52B7-42C3-99D9-DE4D3E46773A}"/>
              </a:ext>
            </a:extLst>
          </p:cNvPr>
          <p:cNvSpPr txBox="1"/>
          <p:nvPr/>
        </p:nvSpPr>
        <p:spPr>
          <a:xfrm>
            <a:off x="760428" y="1982137"/>
            <a:ext cx="10957089" cy="1930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</a:rPr>
              <a:t>尽量选用外形较小、表面平滑、质地柔软的牙刷。</a:t>
            </a:r>
            <a:endParaRPr lang="en-US" altLang="zh-CN" sz="28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</a:rPr>
              <a:t>牙刷在使用间隔时应保持清洁、干燥。</a:t>
            </a:r>
            <a:endParaRPr lang="en-US" altLang="zh-CN" sz="2800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</a:rPr>
              <a:t>牙刷应每隔三个月更换一次。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2536C34-7846-4619-8992-88BD8FC58D80}"/>
              </a:ext>
            </a:extLst>
          </p:cNvPr>
          <p:cNvSpPr txBox="1"/>
          <p:nvPr/>
        </p:nvSpPr>
        <p:spPr>
          <a:xfrm>
            <a:off x="845270" y="970156"/>
            <a:ext cx="525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accent6">
                    <a:lumMod val="50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你会选择什么样的牙刷呢？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4EE5D59-FBA4-41E4-9DB3-A39D06B2BC4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875" y="3334649"/>
            <a:ext cx="2190674" cy="2953029"/>
          </a:xfrm>
          <a:prstGeom prst="rect">
            <a:avLst/>
          </a:prstGeom>
        </p:spPr>
      </p:pic>
      <p:sp>
        <p:nvSpPr>
          <p:cNvPr id="7" name="文本占位符 1">
            <a:extLst>
              <a:ext uri="{FF2B5EF4-FFF2-40B4-BE49-F238E27FC236}">
                <a16:creationId xmlns:a16="http://schemas.microsoft.com/office/drawing/2014/main" id="{9434A4CD-AFF3-4350-8159-9DD52D350C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33591"/>
            <a:ext cx="4429139" cy="646331"/>
          </a:xfrm>
        </p:spPr>
        <p:txBody>
          <a:bodyPr/>
          <a:lstStyle/>
          <a:p>
            <a:r>
              <a:rPr lang="zh-CN" altLang="en-US" sz="3600" spc="600" dirty="0">
                <a:latin typeface="黑体" panose="02010609060101010101" pitchFamily="49" charset="-122"/>
                <a:ea typeface="黑体" panose="02010609060101010101" pitchFamily="49" charset="-122"/>
              </a:rPr>
              <a:t>一、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一般口腔护理</a:t>
            </a:r>
          </a:p>
        </p:txBody>
      </p:sp>
    </p:spTree>
    <p:extLst>
      <p:ext uri="{BB962C8B-B14F-4D97-AF65-F5344CB8AC3E}">
        <p14:creationId xmlns:p14="http://schemas.microsoft.com/office/powerpoint/2010/main" val="140949350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主题​​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>
            <a:lumMod val="60000"/>
            <a:lumOff val="40000"/>
          </a:schemeClr>
        </a:solidFill>
        <a:ln>
          <a:noFill/>
        </a:ln>
      </a:spPr>
      <a:bodyPr rtlCol="0" anchor="ctr"/>
      <a:lstStyle>
        <a:defPPr algn="ctr">
          <a:lnSpc>
            <a:spcPct val="150000"/>
          </a:lnSpc>
          <a:defRPr sz="3600" b="1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1030</TotalTime>
  <Words>2537</Words>
  <Application>Microsoft Office PowerPoint</Application>
  <PresentationFormat>宽屏</PresentationFormat>
  <Paragraphs>379</Paragraphs>
  <Slides>41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3" baseType="lpstr">
      <vt:lpstr>等线</vt:lpstr>
      <vt:lpstr>等线 Light</vt:lpstr>
      <vt:lpstr>方正粗黑宋简体</vt:lpstr>
      <vt:lpstr>仿宋</vt:lpstr>
      <vt:lpstr>黑体</vt:lpstr>
      <vt:lpstr>华文楷体</vt:lpstr>
      <vt:lpstr>华文行楷</vt:lpstr>
      <vt:lpstr>微软雅黑</vt:lpstr>
      <vt:lpstr>Arial</vt:lpstr>
      <vt:lpstr>Arial Black</vt:lpstr>
      <vt:lpstr>Wingdings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</dc:creator>
  <cp:lastModifiedBy>C YJ</cp:lastModifiedBy>
  <cp:revision>186</cp:revision>
  <dcterms:created xsi:type="dcterms:W3CDTF">2020-04-10T08:31:02Z</dcterms:created>
  <dcterms:modified xsi:type="dcterms:W3CDTF">2022-08-22T13:33:44Z</dcterms:modified>
</cp:coreProperties>
</file>