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3" r:id="rId1"/>
  </p:sldMasterIdLst>
  <p:notesMasterIdLst>
    <p:notesMasterId r:id="rId35"/>
  </p:notesMasterIdLst>
  <p:sldIdLst>
    <p:sldId id="281" r:id="rId2"/>
    <p:sldId id="1520" r:id="rId3"/>
    <p:sldId id="1519" r:id="rId4"/>
    <p:sldId id="303" r:id="rId5"/>
    <p:sldId id="1529" r:id="rId6"/>
    <p:sldId id="1728" r:id="rId7"/>
    <p:sldId id="1724" r:id="rId8"/>
    <p:sldId id="1610" r:id="rId9"/>
    <p:sldId id="1611" r:id="rId10"/>
    <p:sldId id="1623" r:id="rId11"/>
    <p:sldId id="1607" r:id="rId12"/>
    <p:sldId id="1616" r:id="rId13"/>
    <p:sldId id="1613" r:id="rId14"/>
    <p:sldId id="1618" r:id="rId15"/>
    <p:sldId id="1619" r:id="rId16"/>
    <p:sldId id="1621" r:id="rId17"/>
    <p:sldId id="1625" r:id="rId18"/>
    <p:sldId id="1624" r:id="rId19"/>
    <p:sldId id="1620" r:id="rId20"/>
    <p:sldId id="1626" r:id="rId21"/>
    <p:sldId id="1612" r:id="rId22"/>
    <p:sldId id="1627" r:id="rId23"/>
    <p:sldId id="1631" r:id="rId24"/>
    <p:sldId id="1629" r:id="rId25"/>
    <p:sldId id="1628" r:id="rId26"/>
    <p:sldId id="1632" r:id="rId27"/>
    <p:sldId id="1633" r:id="rId28"/>
    <p:sldId id="1617" r:id="rId29"/>
    <p:sldId id="1608" r:id="rId30"/>
    <p:sldId id="1634" r:id="rId31"/>
    <p:sldId id="1635" r:id="rId32"/>
    <p:sldId id="1636" r:id="rId33"/>
    <p:sldId id="1574" r:id="rId3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 YJ" initials="" lastIdx="1" clrIdx="0"/>
  <p:cmAuthor id="2" name="未知用户1" initials="未知用户1" lastIdx="1" clrIdx="1"/>
  <p:cmAuthor id="3" name="未知用户2" initials="未知用户2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CC6600"/>
    <a:srgbClr val="663300"/>
    <a:srgbClr val="996633"/>
    <a:srgbClr val="FFCC00"/>
    <a:srgbClr val="CC9900"/>
    <a:srgbClr val="0B237D"/>
    <a:srgbClr val="00CC99"/>
    <a:srgbClr val="0000CC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44" autoAdjust="0"/>
  </p:normalViewPr>
  <p:slideViewPr>
    <p:cSldViewPr>
      <p:cViewPr varScale="1">
        <p:scale>
          <a:sx n="67" d="100"/>
          <a:sy n="67" d="100"/>
        </p:scale>
        <p:origin x="-78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547" y="5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AE92B619-3EA4-4950-98CA-911C3C6560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82CFCABD-39AF-49E6-AABC-C69629E0BD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4EE13047-D0D9-409B-920A-E2A0271E88E5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6DCF95AE-00CF-4D05-BAB0-01657FA88EF1}"/>
              </a:ext>
            </a:extLst>
          </p:cNvPr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/>
              <a:t>单击此处编辑母版文本样式</a:t>
            </a:r>
          </a:p>
          <a:p>
            <a:pPr lvl="1"/>
            <a:r>
              <a:rPr lang="zh-CN" altLang="zh-CN" noProof="0"/>
              <a:t>第二级</a:t>
            </a:r>
          </a:p>
          <a:p>
            <a:pPr lvl="2"/>
            <a:r>
              <a:rPr lang="zh-CN" altLang="zh-CN" noProof="0"/>
              <a:t>第三级</a:t>
            </a:r>
          </a:p>
          <a:p>
            <a:pPr lvl="3"/>
            <a:r>
              <a:rPr lang="zh-CN" altLang="zh-CN" noProof="0"/>
              <a:t>第四级</a:t>
            </a:r>
          </a:p>
          <a:p>
            <a:pPr lvl="4"/>
            <a:r>
              <a:rPr lang="zh-CN" altLang="zh-CN" noProof="0"/>
              <a:t>第五级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8D5723D0-2022-4AC4-ADF5-0A5342539B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E6ABFEAE-852F-40C7-8EF1-D30DEC2F2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E3E33ECA-5E65-467C-B0A4-8F8CBE9B8F7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:a16="http://schemas.microsoft.com/office/drawing/2014/main" xmlns="" id="{29A7223B-FA40-41DC-9DC6-E0775482D4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xmlns="" id="{DCE80FDA-005D-4193-A5A0-A7AB09BDD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0484" name="灯片编号占位符 3">
            <a:extLst>
              <a:ext uri="{FF2B5EF4-FFF2-40B4-BE49-F238E27FC236}">
                <a16:creationId xmlns:a16="http://schemas.microsoft.com/office/drawing/2014/main" xmlns="" id="{060370DF-628B-42C2-BB49-7BAC9BB02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87AD454-E2F1-4DAC-B325-6BB1181B25C8}" type="slidenum">
              <a:rPr lang="zh-CN" altLang="zh-CN" smtClean="0"/>
              <a:pPr/>
              <a:t>2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33ECA-5E65-467C-B0A4-8F8CBE9B8F79}" type="slidenum">
              <a:rPr lang="zh-CN" altLang="zh-CN" smtClean="0"/>
              <a:pPr>
                <a:defRPr/>
              </a:pPr>
              <a:t>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190442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>
            <a:extLst>
              <a:ext uri="{FF2B5EF4-FFF2-40B4-BE49-F238E27FC236}">
                <a16:creationId xmlns:a16="http://schemas.microsoft.com/office/drawing/2014/main" xmlns="" id="{866425C8-0BC0-4A16-AB83-9B35B0A029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8611" name="备注占位符 2">
            <a:extLst>
              <a:ext uri="{FF2B5EF4-FFF2-40B4-BE49-F238E27FC236}">
                <a16:creationId xmlns:a16="http://schemas.microsoft.com/office/drawing/2014/main" xmlns="" id="{261CDC30-B0BB-4554-8FD6-5C1769853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12" name="灯片编号占位符 3">
            <a:extLst>
              <a:ext uri="{FF2B5EF4-FFF2-40B4-BE49-F238E27FC236}">
                <a16:creationId xmlns:a16="http://schemas.microsoft.com/office/drawing/2014/main" xmlns="" id="{9F1BE67A-80D6-4AE6-93A8-11E14E211C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0C87C23-C31C-4E06-85D1-1A58DECC590E}" type="slidenum">
              <a:rPr lang="zh-CN" altLang="zh-CN" smtClean="0"/>
              <a:pPr/>
              <a:t>13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xmlns="" id="{E3D3C0E9-AE55-4FE4-9C40-DBB1C4079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xmlns="" id="{E97337D9-40A5-4A1D-8BB2-798712CF7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xmlns="" id="{6F3554AD-9A97-49DB-A582-3577945ABE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1EA8969-94E3-46A6-BC90-AD0B47EBCD35}" type="slidenum">
              <a:rPr lang="zh-CN" altLang="zh-CN" smtClean="0"/>
              <a:pPr/>
              <a:t>14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>
            <a:extLst>
              <a:ext uri="{FF2B5EF4-FFF2-40B4-BE49-F238E27FC236}">
                <a16:creationId xmlns:a16="http://schemas.microsoft.com/office/drawing/2014/main" xmlns="" id="{14656C94-1F15-42F0-8C47-94502D1153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7" name="备注占位符 2">
            <a:extLst>
              <a:ext uri="{FF2B5EF4-FFF2-40B4-BE49-F238E27FC236}">
                <a16:creationId xmlns:a16="http://schemas.microsoft.com/office/drawing/2014/main" xmlns="" id="{AE129422-EF54-40EB-8B0A-371F443E8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708" name="灯片编号占位符 3">
            <a:extLst>
              <a:ext uri="{FF2B5EF4-FFF2-40B4-BE49-F238E27FC236}">
                <a16:creationId xmlns:a16="http://schemas.microsoft.com/office/drawing/2014/main" xmlns="" id="{CC18037A-7286-4269-89E5-42E0973511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1F01AA6-1DDC-40B1-A299-0E02B56822A6}" type="slidenum">
              <a:rPr lang="zh-CN" altLang="zh-CN" smtClean="0"/>
              <a:pPr/>
              <a:t>15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>
            <a:extLst>
              <a:ext uri="{FF2B5EF4-FFF2-40B4-BE49-F238E27FC236}">
                <a16:creationId xmlns:a16="http://schemas.microsoft.com/office/drawing/2014/main" xmlns="" id="{7C35739A-DB00-41DD-B2FB-C9308EAA7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备注占位符 2">
            <a:extLst>
              <a:ext uri="{FF2B5EF4-FFF2-40B4-BE49-F238E27FC236}">
                <a16:creationId xmlns:a16="http://schemas.microsoft.com/office/drawing/2014/main" xmlns="" id="{D69D4E1B-E374-42F0-BE3E-927EEB83D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56" name="灯片编号占位符 3">
            <a:extLst>
              <a:ext uri="{FF2B5EF4-FFF2-40B4-BE49-F238E27FC236}">
                <a16:creationId xmlns:a16="http://schemas.microsoft.com/office/drawing/2014/main" xmlns="" id="{263C3F8A-5327-441E-BF87-6AD96C549C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6FD9FE7-2113-4585-B90E-2930698AE13F}" type="slidenum">
              <a:rPr lang="zh-CN" altLang="zh-CN" smtClean="0"/>
              <a:pPr/>
              <a:t>16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>
            <a:extLst>
              <a:ext uri="{FF2B5EF4-FFF2-40B4-BE49-F238E27FC236}">
                <a16:creationId xmlns:a16="http://schemas.microsoft.com/office/drawing/2014/main" xmlns="" id="{4F5818DA-5D30-41FC-9194-28A08E7CF1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备注占位符 2">
            <a:extLst>
              <a:ext uri="{FF2B5EF4-FFF2-40B4-BE49-F238E27FC236}">
                <a16:creationId xmlns:a16="http://schemas.microsoft.com/office/drawing/2014/main" xmlns="" id="{4B499D2A-01D3-436A-80D3-91B4752D1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804" name="灯片编号占位符 3">
            <a:extLst>
              <a:ext uri="{FF2B5EF4-FFF2-40B4-BE49-F238E27FC236}">
                <a16:creationId xmlns:a16="http://schemas.microsoft.com/office/drawing/2014/main" xmlns="" id="{AD0ED267-9EC7-4D22-9AEE-0825B96E8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60DB00D-E284-4177-93E1-32F86AA03DDD}" type="slidenum">
              <a:rPr lang="zh-CN" altLang="zh-CN" smtClean="0"/>
              <a:pPr/>
              <a:t>17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>
            <a:extLst>
              <a:ext uri="{FF2B5EF4-FFF2-40B4-BE49-F238E27FC236}">
                <a16:creationId xmlns:a16="http://schemas.microsoft.com/office/drawing/2014/main" xmlns="" id="{C6169DEF-D8C5-4849-8BD1-32B719D69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1" name="备注占位符 2">
            <a:extLst>
              <a:ext uri="{FF2B5EF4-FFF2-40B4-BE49-F238E27FC236}">
                <a16:creationId xmlns:a16="http://schemas.microsoft.com/office/drawing/2014/main" xmlns="" id="{BB3803AE-A8CF-40EF-B742-9EE34353F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耻骨前弯消失，便于插管</a:t>
            </a:r>
          </a:p>
        </p:txBody>
      </p:sp>
      <p:sp>
        <p:nvSpPr>
          <p:cNvPr id="78852" name="灯片编号占位符 3">
            <a:extLst>
              <a:ext uri="{FF2B5EF4-FFF2-40B4-BE49-F238E27FC236}">
                <a16:creationId xmlns:a16="http://schemas.microsoft.com/office/drawing/2014/main" xmlns="" id="{59D93BB0-4E16-4CB7-8C8A-0C124337D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AB9823D-10D4-4768-88DC-10D1E087448A}" type="slidenum">
              <a:rPr lang="zh-CN" altLang="zh-CN" smtClean="0"/>
              <a:pPr/>
              <a:t>18</a:t>
            </a:fld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>
            <a:extLst>
              <a:ext uri="{FF2B5EF4-FFF2-40B4-BE49-F238E27FC236}">
                <a16:creationId xmlns:a16="http://schemas.microsoft.com/office/drawing/2014/main" xmlns="" id="{9D85FA10-FCC7-45B8-BF20-60F603F89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4211" name="备注占位符 2">
            <a:extLst>
              <a:ext uri="{FF2B5EF4-FFF2-40B4-BE49-F238E27FC236}">
                <a16:creationId xmlns:a16="http://schemas.microsoft.com/office/drawing/2014/main" xmlns="" id="{0428674E-19B5-4779-86D6-B8B84EE82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212" name="灯片编号占位符 3">
            <a:extLst>
              <a:ext uri="{FF2B5EF4-FFF2-40B4-BE49-F238E27FC236}">
                <a16:creationId xmlns:a16="http://schemas.microsoft.com/office/drawing/2014/main" xmlns="" id="{DEBC2331-BBDB-409B-B530-EF6517E16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1ED26D7-20C8-4C99-8175-0EF6F7E06B99}" type="slidenum">
              <a:rPr lang="zh-CN" altLang="zh-CN" smtClean="0"/>
              <a:pPr/>
              <a:t>31</a:t>
            </a:fld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1955FBF3-E793-4DC3-A805-DC21D72B6BBB}"/>
              </a:ext>
            </a:extLst>
          </p:cNvPr>
          <p:cNvSpPr txBox="1"/>
          <p:nvPr/>
        </p:nvSpPr>
        <p:spPr>
          <a:xfrm>
            <a:off x="719138" y="52388"/>
            <a:ext cx="230663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lvl="0">
              <a:defRPr sz="54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</a:rPr>
              <a:t>目 标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xmlns="" id="{44BE7083-F233-42FE-B3F0-051F2A5ADF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16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鸣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098B7A56-303D-4ABC-9205-D5334166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6069014" y="3816352"/>
            <a:ext cx="6205537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7">
            <a:extLst>
              <a:ext uri="{FF2B5EF4-FFF2-40B4-BE49-F238E27FC236}">
                <a16:creationId xmlns:a16="http://schemas.microsoft.com/office/drawing/2014/main" xmlns="" id="{1571E6AE-ABD7-4B80-807E-C9804CD53C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11550" y="2674938"/>
            <a:ext cx="5168900" cy="9858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Aft>
                <a:spcPts val="450"/>
              </a:spcAft>
              <a:buFont typeface="Arial" panose="020B0604020202020204" pitchFamily="34" charset="0"/>
              <a:buNone/>
              <a:defRPr/>
            </a:pPr>
            <a:r>
              <a:rPr lang="zh-CN" altLang="en-US" sz="495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观 看</a:t>
            </a:r>
            <a:endParaRPr lang="en-US" altLang="zh-CN" sz="495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102">
            <a:extLst>
              <a:ext uri="{FF2B5EF4-FFF2-40B4-BE49-F238E27FC236}">
                <a16:creationId xmlns:a16="http://schemas.microsoft.com/office/drawing/2014/main" xmlns="" id="{C603F0D8-98A1-46DC-BE8D-4D3D98B6E60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7463" y="-1588"/>
            <a:ext cx="12226926" cy="3343276"/>
            <a:chOff x="-17584" y="6486"/>
            <a:chExt cx="12227166" cy="3344625"/>
          </a:xfrm>
        </p:grpSpPr>
        <p:pic>
          <p:nvPicPr>
            <p:cNvPr id="5" name="图片 9">
              <a:extLst>
                <a:ext uri="{FF2B5EF4-FFF2-40B4-BE49-F238E27FC236}">
                  <a16:creationId xmlns:a16="http://schemas.microsoft.com/office/drawing/2014/main" xmlns="" id="{7AD7AA92-C2CE-4D20-B1E4-72C04DB08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>
              <a:off x="-17584" y="6486"/>
              <a:ext cx="6113584" cy="334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xmlns="" id="{A84B5D7F-8E20-4BFE-9C18-1AAA55E6C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 flipH="1">
              <a:off x="6061657" y="6486"/>
              <a:ext cx="6147925" cy="3344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图片 11">
            <a:extLst>
              <a:ext uri="{FF2B5EF4-FFF2-40B4-BE49-F238E27FC236}">
                <a16:creationId xmlns:a16="http://schemas.microsoft.com/office/drawing/2014/main" xmlns="" id="{9EECA359-BB69-41B9-BCE8-3E7E7C7D47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-74613" y="3806827"/>
            <a:ext cx="6170613" cy="3051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368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45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1788"/>
            <a:ext cx="5384800" cy="452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6197600" y="1601788"/>
            <a:ext cx="5384800" cy="45243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2F6DAB36-9A6E-4153-B412-12D71EEAB5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925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3">
            <a:extLst>
              <a:ext uri="{FF2B5EF4-FFF2-40B4-BE49-F238E27FC236}">
                <a16:creationId xmlns:a16="http://schemas.microsoft.com/office/drawing/2014/main" xmlns="" id="{19A4A1FC-7E62-4E62-9C76-772CF69D4BD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7463" y="-1588"/>
            <a:ext cx="12226926" cy="3343276"/>
            <a:chOff x="-17584" y="6486"/>
            <a:chExt cx="12227166" cy="3344625"/>
          </a:xfrm>
        </p:grpSpPr>
        <p:pic>
          <p:nvPicPr>
            <p:cNvPr id="3" name="图片 7">
              <a:extLst>
                <a:ext uri="{FF2B5EF4-FFF2-40B4-BE49-F238E27FC236}">
                  <a16:creationId xmlns:a16="http://schemas.microsoft.com/office/drawing/2014/main" xmlns="" id="{7D69582D-E201-4A21-905F-3BB9C7C7B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>
              <a:off x="-17584" y="6486"/>
              <a:ext cx="6113584" cy="334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图片 8">
              <a:extLst>
                <a:ext uri="{FF2B5EF4-FFF2-40B4-BE49-F238E27FC236}">
                  <a16:creationId xmlns:a16="http://schemas.microsoft.com/office/drawing/2014/main" xmlns="" id="{8A37D522-2571-41E9-8B81-C9C1F8C87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 flipH="1">
              <a:off x="6061657" y="6486"/>
              <a:ext cx="6147925" cy="3344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合 195">
            <a:extLst>
              <a:ext uri="{FF2B5EF4-FFF2-40B4-BE49-F238E27FC236}">
                <a16:creationId xmlns:a16="http://schemas.microsoft.com/office/drawing/2014/main" xmlns="" id="{C72CA9BD-C532-4BB4-A7D1-2FEA04F04B3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019675" y="2533652"/>
            <a:ext cx="2152651" cy="631825"/>
            <a:chOff x="7854838" y="2685961"/>
            <a:chExt cx="1947104" cy="535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流程图: 离页连接符 193">
              <a:extLst>
                <a:ext uri="{FF2B5EF4-FFF2-40B4-BE49-F238E27FC236}">
                  <a16:creationId xmlns:a16="http://schemas.microsoft.com/office/drawing/2014/main" xmlns="" id="{10BE015E-D70C-485E-84D9-67549757E274}"/>
                </a:ext>
              </a:extLst>
            </p:cNvPr>
            <p:cNvSpPr/>
            <p:nvPr/>
          </p:nvSpPr>
          <p:spPr>
            <a:xfrm rot="5400000">
              <a:off x="8075229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" name="流程图: 离页连接符 194">
              <a:extLst>
                <a:ext uri="{FF2B5EF4-FFF2-40B4-BE49-F238E27FC236}">
                  <a16:creationId xmlns:a16="http://schemas.microsoft.com/office/drawing/2014/main" xmlns="" id="{9DF8A0F3-5DEB-4BFD-9803-D342CE94030D}"/>
                </a:ext>
              </a:extLst>
            </p:cNvPr>
            <p:cNvSpPr/>
            <p:nvPr/>
          </p:nvSpPr>
          <p:spPr>
            <a:xfrm rot="16200000">
              <a:off x="9045910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xmlns="" id="{D81BDEF5-3159-4D9E-A768-D395C5FE5F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67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标志, 房间, 食物&#10;&#10;描述已自动生成">
            <a:extLst>
              <a:ext uri="{FF2B5EF4-FFF2-40B4-BE49-F238E27FC236}">
                <a16:creationId xmlns:a16="http://schemas.microsoft.com/office/drawing/2014/main" xmlns="" id="{23899D0A-4274-4BA9-8B88-5B72680E6F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1BAB943-BF9E-4922-AC44-4856BAEB0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2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97F7EF5F-8FDE-4060-94AC-4821AFE014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-74613" y="3806827"/>
            <a:ext cx="6170613" cy="30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3FBF9628-0AF2-4A43-998C-A3FE1DA34F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6069014" y="3806827"/>
            <a:ext cx="6205537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箭头: V 形 192">
            <a:extLst>
              <a:ext uri="{FF2B5EF4-FFF2-40B4-BE49-F238E27FC236}">
                <a16:creationId xmlns:a16="http://schemas.microsoft.com/office/drawing/2014/main" xmlns="" id="{BEC291E5-72DD-4936-9A15-16BDE048E0C0}"/>
              </a:ext>
            </a:extLst>
          </p:cNvPr>
          <p:cNvSpPr/>
          <p:nvPr/>
        </p:nvSpPr>
        <p:spPr>
          <a:xfrm>
            <a:off x="7115175" y="1751013"/>
            <a:ext cx="525463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E9F21E8-D81F-4717-9D77-53FD1C615949}"/>
              </a:ext>
            </a:extLst>
          </p:cNvPr>
          <p:cNvSpPr/>
          <p:nvPr/>
        </p:nvSpPr>
        <p:spPr>
          <a:xfrm>
            <a:off x="5170488" y="1727200"/>
            <a:ext cx="1871662" cy="5270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箭头: V 形 194">
            <a:extLst>
              <a:ext uri="{FF2B5EF4-FFF2-40B4-BE49-F238E27FC236}">
                <a16:creationId xmlns:a16="http://schemas.microsoft.com/office/drawing/2014/main" xmlns="" id="{E36767C7-F678-4BE1-8DF2-4FFF9E040975}"/>
              </a:ext>
            </a:extLst>
          </p:cNvPr>
          <p:cNvSpPr/>
          <p:nvPr/>
        </p:nvSpPr>
        <p:spPr>
          <a:xfrm rot="10800000">
            <a:off x="4551363" y="1751013"/>
            <a:ext cx="525462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540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98A4681-7D71-413D-8DBB-A4746FB9054F}"/>
              </a:ext>
            </a:extLst>
          </p:cNvPr>
          <p:cNvSpPr txBox="1"/>
          <p:nvPr/>
        </p:nvSpPr>
        <p:spPr>
          <a:xfrm>
            <a:off x="719138" y="52388"/>
            <a:ext cx="230663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lvl="0">
              <a:defRPr sz="54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solidFill>
                  <a:schemeClr val="accent1">
                    <a:lumMod val="50000"/>
                  </a:schemeClr>
                </a:solidFill>
              </a:rPr>
              <a:t>目 标</a:t>
            </a:r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xmlns="" id="{DE781A14-3269-4ACB-AEBA-5C7D9728DC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598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xmlns="" id="{4883C753-AFD7-4519-A734-BC8E180630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</a:p>
        </p:txBody>
      </p:sp>
    </p:spTree>
    <p:extLst>
      <p:ext uri="{BB962C8B-B14F-4D97-AF65-F5344CB8AC3E}">
        <p14:creationId xmlns:p14="http://schemas.microsoft.com/office/powerpoint/2010/main" xmlns="" val="173795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83">
            <a:extLst>
              <a:ext uri="{FF2B5EF4-FFF2-40B4-BE49-F238E27FC236}">
                <a16:creationId xmlns:a16="http://schemas.microsoft.com/office/drawing/2014/main" xmlns="" id="{718A8205-0DDB-444C-95A5-6C040593374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7463" y="-1588"/>
            <a:ext cx="12226926" cy="3343276"/>
            <a:chOff x="-17584" y="6486"/>
            <a:chExt cx="12227166" cy="3344625"/>
          </a:xfrm>
        </p:grpSpPr>
        <p:pic>
          <p:nvPicPr>
            <p:cNvPr id="4" name="图片 7">
              <a:extLst>
                <a:ext uri="{FF2B5EF4-FFF2-40B4-BE49-F238E27FC236}">
                  <a16:creationId xmlns:a16="http://schemas.microsoft.com/office/drawing/2014/main" xmlns="" id="{B27CF88E-D571-4BBF-A812-B81F70D17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>
              <a:off x="-17584" y="6486"/>
              <a:ext cx="6113584" cy="334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xmlns="" id="{FCD00877-7621-4807-BBBA-6FEE6BD2C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51230"/>
            <a:stretch>
              <a:fillRect/>
            </a:stretch>
          </p:blipFill>
          <p:spPr bwMode="auto">
            <a:xfrm flipH="1">
              <a:off x="6061657" y="6486"/>
              <a:ext cx="6147925" cy="3344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组合 195">
            <a:extLst>
              <a:ext uri="{FF2B5EF4-FFF2-40B4-BE49-F238E27FC236}">
                <a16:creationId xmlns:a16="http://schemas.microsoft.com/office/drawing/2014/main" xmlns="" id="{4027D667-837D-4371-8874-7064C7C72FC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019675" y="2533652"/>
            <a:ext cx="2152651" cy="631825"/>
            <a:chOff x="7854838" y="2685961"/>
            <a:chExt cx="1947104" cy="535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流程图: 离页连接符 193">
              <a:extLst>
                <a:ext uri="{FF2B5EF4-FFF2-40B4-BE49-F238E27FC236}">
                  <a16:creationId xmlns:a16="http://schemas.microsoft.com/office/drawing/2014/main" xmlns="" id="{1538A2D8-BD2D-4253-BF84-F37DDBFDDBB0}"/>
                </a:ext>
              </a:extLst>
            </p:cNvPr>
            <p:cNvSpPr/>
            <p:nvPr/>
          </p:nvSpPr>
          <p:spPr>
            <a:xfrm rot="5400000">
              <a:off x="8075229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流程图: 离页连接符 194">
              <a:extLst>
                <a:ext uri="{FF2B5EF4-FFF2-40B4-BE49-F238E27FC236}">
                  <a16:creationId xmlns:a16="http://schemas.microsoft.com/office/drawing/2014/main" xmlns="" id="{07B5B5BB-5E0D-4484-94E6-70216C08F6A1}"/>
                </a:ext>
              </a:extLst>
            </p:cNvPr>
            <p:cNvSpPr/>
            <p:nvPr/>
          </p:nvSpPr>
          <p:spPr>
            <a:xfrm rot="16200000">
              <a:off x="9045910" y="2465570"/>
              <a:ext cx="535640" cy="976424"/>
            </a:xfrm>
            <a:prstGeom prst="flowChartOffpageConnector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xmlns="" id="{6786958C-F0D9-4016-A3A7-1F7FA77781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</a:p>
        </p:txBody>
      </p:sp>
    </p:spTree>
    <p:extLst>
      <p:ext uri="{BB962C8B-B14F-4D97-AF65-F5344CB8AC3E}">
        <p14:creationId xmlns:p14="http://schemas.microsoft.com/office/powerpoint/2010/main" xmlns="" val="175802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结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B77A0F60-4EBE-4120-BE87-B9141A6D0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1875" y="6365875"/>
            <a:ext cx="223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泪滴形 52">
            <a:extLst>
              <a:ext uri="{FF2B5EF4-FFF2-40B4-BE49-F238E27FC236}">
                <a16:creationId xmlns:a16="http://schemas.microsoft.com/office/drawing/2014/main" xmlns="" id="{32C316AA-9CDC-4F8D-BD1A-4818816F52F2}"/>
              </a:ext>
            </a:extLst>
          </p:cNvPr>
          <p:cNvSpPr/>
          <p:nvPr/>
        </p:nvSpPr>
        <p:spPr>
          <a:xfrm rot="2403184">
            <a:off x="350838" y="782638"/>
            <a:ext cx="592137" cy="592137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" name="泪滴形 53">
            <a:extLst>
              <a:ext uri="{FF2B5EF4-FFF2-40B4-BE49-F238E27FC236}">
                <a16:creationId xmlns:a16="http://schemas.microsoft.com/office/drawing/2014/main" xmlns="" id="{1C2FE493-62E1-4F24-940D-EB61BD793C86}"/>
              </a:ext>
            </a:extLst>
          </p:cNvPr>
          <p:cNvSpPr/>
          <p:nvPr/>
        </p:nvSpPr>
        <p:spPr>
          <a:xfrm rot="6206101">
            <a:off x="657225" y="217488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泪滴形 54">
            <a:extLst>
              <a:ext uri="{FF2B5EF4-FFF2-40B4-BE49-F238E27FC236}">
                <a16:creationId xmlns:a16="http://schemas.microsoft.com/office/drawing/2014/main" xmlns="" id="{59142C57-ED85-4E89-BD95-725BFDEC764A}"/>
              </a:ext>
            </a:extLst>
          </p:cNvPr>
          <p:cNvSpPr/>
          <p:nvPr/>
        </p:nvSpPr>
        <p:spPr>
          <a:xfrm rot="10074224">
            <a:off x="1316038" y="222250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泪滴形 55">
            <a:extLst>
              <a:ext uri="{FF2B5EF4-FFF2-40B4-BE49-F238E27FC236}">
                <a16:creationId xmlns:a16="http://schemas.microsoft.com/office/drawing/2014/main" xmlns="" id="{E88199D4-78ED-4B7F-8E57-741ABE84962B}"/>
              </a:ext>
            </a:extLst>
          </p:cNvPr>
          <p:cNvSpPr/>
          <p:nvPr/>
        </p:nvSpPr>
        <p:spPr>
          <a:xfrm rot="13825622">
            <a:off x="1600200" y="790575"/>
            <a:ext cx="592138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AF8B8F6-655C-4AE7-8983-D90723E96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865188"/>
            <a:ext cx="492125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19DBA64-9038-4B16-9141-BFAEE44BD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D2FB491-B154-4D56-A96C-8E574D448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1E69A93-F85D-4C46-9848-C5AA4C7E7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869950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</a:t>
            </a:r>
          </a:p>
        </p:txBody>
      </p:sp>
      <p:sp>
        <p:nvSpPr>
          <p:cNvPr id="11" name="矩形: 圆角 60">
            <a:extLst>
              <a:ext uri="{FF2B5EF4-FFF2-40B4-BE49-F238E27FC236}">
                <a16:creationId xmlns:a16="http://schemas.microsoft.com/office/drawing/2014/main" xmlns="" id="{748B92EA-0D49-4F12-9B73-DACD73FD6ECF}"/>
              </a:ext>
            </a:extLst>
          </p:cNvPr>
          <p:cNvSpPr/>
          <p:nvPr/>
        </p:nvSpPr>
        <p:spPr>
          <a:xfrm>
            <a:off x="498475" y="1495425"/>
            <a:ext cx="11028363" cy="44386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2" name="矩形: 圆角 61">
            <a:extLst>
              <a:ext uri="{FF2B5EF4-FFF2-40B4-BE49-F238E27FC236}">
                <a16:creationId xmlns:a16="http://schemas.microsoft.com/office/drawing/2014/main" xmlns="" id="{EAA5FF09-E056-4B38-B01F-3081F020CAB0}"/>
              </a:ext>
            </a:extLst>
          </p:cNvPr>
          <p:cNvSpPr/>
          <p:nvPr userDrawn="1"/>
        </p:nvSpPr>
        <p:spPr>
          <a:xfrm>
            <a:off x="550863" y="1555750"/>
            <a:ext cx="10906125" cy="4308475"/>
          </a:xfrm>
          <a:prstGeom prst="roundRect">
            <a:avLst/>
          </a:prstGeom>
          <a:solidFill>
            <a:schemeClr val="bg1"/>
          </a:solidFill>
          <a:ln w="222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3" name="十字形 12">
            <a:extLst>
              <a:ext uri="{FF2B5EF4-FFF2-40B4-BE49-F238E27FC236}">
                <a16:creationId xmlns:a16="http://schemas.microsoft.com/office/drawing/2014/main" xmlns="" id="{114D4DF3-356C-4564-BF11-E9B2F1C9F45B}"/>
              </a:ext>
            </a:extLst>
          </p:cNvPr>
          <p:cNvSpPr/>
          <p:nvPr/>
        </p:nvSpPr>
        <p:spPr>
          <a:xfrm>
            <a:off x="10714038" y="5167313"/>
            <a:ext cx="333375" cy="347662"/>
          </a:xfrm>
          <a:prstGeom prst="plus">
            <a:avLst>
              <a:gd name="adj" fmla="val 311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FCA4C370-F6C7-4C22-81BA-253502EF6DCE}"/>
              </a:ext>
            </a:extLst>
          </p:cNvPr>
          <p:cNvSpPr/>
          <p:nvPr/>
        </p:nvSpPr>
        <p:spPr>
          <a:xfrm>
            <a:off x="6807200" y="1233488"/>
            <a:ext cx="588963" cy="593725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8E4040D0-4056-42EB-A6AA-49386259C3A0}"/>
              </a:ext>
            </a:extLst>
          </p:cNvPr>
          <p:cNvSpPr/>
          <p:nvPr/>
        </p:nvSpPr>
        <p:spPr>
          <a:xfrm>
            <a:off x="10590213" y="5195888"/>
            <a:ext cx="989012" cy="996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82CF4845-7C65-4D16-88F9-6789DB155BDB}"/>
              </a:ext>
            </a:extLst>
          </p:cNvPr>
          <p:cNvSpPr/>
          <p:nvPr/>
        </p:nvSpPr>
        <p:spPr>
          <a:xfrm>
            <a:off x="617538" y="1557338"/>
            <a:ext cx="306387" cy="307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0363D245-86A8-4A32-9FD0-175ED44F53CA}"/>
              </a:ext>
            </a:extLst>
          </p:cNvPr>
          <p:cNvSpPr/>
          <p:nvPr/>
        </p:nvSpPr>
        <p:spPr>
          <a:xfrm>
            <a:off x="395288" y="4581525"/>
            <a:ext cx="274637" cy="263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74A2DF1B-2AC3-4C17-88CC-831ABE40D1FB}"/>
              </a:ext>
            </a:extLst>
          </p:cNvPr>
          <p:cNvSpPr/>
          <p:nvPr/>
        </p:nvSpPr>
        <p:spPr>
          <a:xfrm>
            <a:off x="1339850" y="5800725"/>
            <a:ext cx="212725" cy="2047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xmlns="" id="{96E35988-49EE-4151-982C-295DD43A4D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18813" y="5375275"/>
            <a:ext cx="457200" cy="396875"/>
          </a:xfrm>
          <a:custGeom>
            <a:avLst/>
            <a:gdLst>
              <a:gd name="T0" fmla="*/ 228600 w 302"/>
              <a:gd name="T1" fmla="*/ 84506 h 263"/>
              <a:gd name="T2" fmla="*/ 343657 w 302"/>
              <a:gd name="T3" fmla="*/ 0 h 263"/>
              <a:gd name="T4" fmla="*/ 457200 w 302"/>
              <a:gd name="T5" fmla="*/ 113177 h 263"/>
              <a:gd name="T6" fmla="*/ 228600 w 302"/>
              <a:gd name="T7" fmla="*/ 396875 h 263"/>
              <a:gd name="T8" fmla="*/ 0 w 302"/>
              <a:gd name="T9" fmla="*/ 113177 h 263"/>
              <a:gd name="T10" fmla="*/ 115057 w 302"/>
              <a:gd name="T11" fmla="*/ 0 h 263"/>
              <a:gd name="T12" fmla="*/ 228600 w 302"/>
              <a:gd name="T13" fmla="*/ 8450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xmlns="" id="{85DC2CF0-CAF3-490D-80FF-90EFA422F7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31500" y="5767388"/>
            <a:ext cx="706438" cy="273050"/>
          </a:xfrm>
          <a:custGeom>
            <a:avLst/>
            <a:gdLst>
              <a:gd name="T0" fmla="*/ 700226 w 796"/>
              <a:gd name="T1" fmla="*/ 30911 h 212"/>
              <a:gd name="T2" fmla="*/ 562665 w 796"/>
              <a:gd name="T3" fmla="*/ 2576 h 212"/>
              <a:gd name="T4" fmla="*/ 536041 w 796"/>
              <a:gd name="T5" fmla="*/ 0 h 212"/>
              <a:gd name="T6" fmla="*/ 382506 w 796"/>
              <a:gd name="T7" fmla="*/ 48943 h 212"/>
              <a:gd name="T8" fmla="*/ 330144 w 796"/>
              <a:gd name="T9" fmla="*/ 69550 h 212"/>
              <a:gd name="T10" fmla="*/ 255596 w 796"/>
              <a:gd name="T11" fmla="*/ 101750 h 212"/>
              <a:gd name="T12" fmla="*/ 241396 w 796"/>
              <a:gd name="T13" fmla="*/ 141677 h 212"/>
              <a:gd name="T14" fmla="*/ 307070 w 796"/>
              <a:gd name="T15" fmla="*/ 172588 h 212"/>
              <a:gd name="T16" fmla="*/ 402918 w 796"/>
              <a:gd name="T17" fmla="*/ 163572 h 212"/>
              <a:gd name="T18" fmla="*/ 419780 w 796"/>
              <a:gd name="T19" fmla="*/ 160996 h 212"/>
              <a:gd name="T20" fmla="*/ 297307 w 796"/>
              <a:gd name="T21" fmla="*/ 190620 h 212"/>
              <a:gd name="T22" fmla="*/ 227196 w 796"/>
              <a:gd name="T23" fmla="*/ 153269 h 212"/>
              <a:gd name="T24" fmla="*/ 240508 w 796"/>
              <a:gd name="T25" fmla="*/ 95310 h 212"/>
              <a:gd name="T26" fmla="*/ 242283 w 796"/>
              <a:gd name="T27" fmla="*/ 92734 h 212"/>
              <a:gd name="T28" fmla="*/ 239621 w 796"/>
              <a:gd name="T29" fmla="*/ 91446 h 212"/>
              <a:gd name="T30" fmla="*/ 62124 w 796"/>
              <a:gd name="T31" fmla="*/ 28335 h 212"/>
              <a:gd name="T32" fmla="*/ 43487 w 796"/>
              <a:gd name="T33" fmla="*/ 25759 h 212"/>
              <a:gd name="T34" fmla="*/ 0 w 796"/>
              <a:gd name="T35" fmla="*/ 56671 h 212"/>
              <a:gd name="T36" fmla="*/ 0 w 796"/>
              <a:gd name="T37" fmla="*/ 60535 h 212"/>
              <a:gd name="T38" fmla="*/ 0 w 796"/>
              <a:gd name="T39" fmla="*/ 61823 h 212"/>
              <a:gd name="T40" fmla="*/ 24850 w 796"/>
              <a:gd name="T41" fmla="*/ 99174 h 212"/>
              <a:gd name="T42" fmla="*/ 240508 w 796"/>
              <a:gd name="T43" fmla="*/ 230547 h 212"/>
              <a:gd name="T44" fmla="*/ 262696 w 796"/>
              <a:gd name="T45" fmla="*/ 243427 h 212"/>
              <a:gd name="T46" fmla="*/ 334582 w 796"/>
              <a:gd name="T47" fmla="*/ 273050 h 212"/>
              <a:gd name="T48" fmla="*/ 362094 w 796"/>
              <a:gd name="T49" fmla="*/ 267898 h 212"/>
              <a:gd name="T50" fmla="*/ 465930 w 796"/>
              <a:gd name="T51" fmla="*/ 225395 h 212"/>
              <a:gd name="T52" fmla="*/ 571540 w 796"/>
              <a:gd name="T53" fmla="*/ 181604 h 212"/>
              <a:gd name="T54" fmla="*/ 615915 w 796"/>
              <a:gd name="T55" fmla="*/ 175164 h 212"/>
              <a:gd name="T56" fmla="*/ 697563 w 796"/>
              <a:gd name="T57" fmla="*/ 189332 h 212"/>
              <a:gd name="T58" fmla="*/ 706438 w 796"/>
              <a:gd name="T59" fmla="*/ 191908 h 212"/>
              <a:gd name="T60" fmla="*/ 706438 w 796"/>
              <a:gd name="T61" fmla="*/ 32199 h 212"/>
              <a:gd name="T62" fmla="*/ 700226 w 796"/>
              <a:gd name="T63" fmla="*/ 30911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96" h="212">
                <a:moveTo>
                  <a:pt x="789" y="24"/>
                </a:moveTo>
                <a:cubicBezTo>
                  <a:pt x="736" y="14"/>
                  <a:pt x="685" y="6"/>
                  <a:pt x="634" y="2"/>
                </a:cubicBezTo>
                <a:cubicBezTo>
                  <a:pt x="624" y="1"/>
                  <a:pt x="614" y="0"/>
                  <a:pt x="604" y="0"/>
                </a:cubicBezTo>
                <a:cubicBezTo>
                  <a:pt x="537" y="0"/>
                  <a:pt x="483" y="20"/>
                  <a:pt x="431" y="38"/>
                </a:cubicBezTo>
                <a:cubicBezTo>
                  <a:pt x="416" y="43"/>
                  <a:pt x="395" y="48"/>
                  <a:pt x="372" y="54"/>
                </a:cubicBezTo>
                <a:cubicBezTo>
                  <a:pt x="339" y="62"/>
                  <a:pt x="305" y="70"/>
                  <a:pt x="288" y="79"/>
                </a:cubicBezTo>
                <a:cubicBezTo>
                  <a:pt x="274" y="88"/>
                  <a:pt x="268" y="98"/>
                  <a:pt x="272" y="110"/>
                </a:cubicBezTo>
                <a:cubicBezTo>
                  <a:pt x="277" y="127"/>
                  <a:pt x="300" y="134"/>
                  <a:pt x="346" y="134"/>
                </a:cubicBezTo>
                <a:cubicBezTo>
                  <a:pt x="376" y="134"/>
                  <a:pt x="414" y="131"/>
                  <a:pt x="454" y="127"/>
                </a:cubicBezTo>
                <a:cubicBezTo>
                  <a:pt x="460" y="127"/>
                  <a:pt x="466" y="126"/>
                  <a:pt x="473" y="125"/>
                </a:cubicBezTo>
                <a:cubicBezTo>
                  <a:pt x="419" y="140"/>
                  <a:pt x="372" y="148"/>
                  <a:pt x="335" y="148"/>
                </a:cubicBezTo>
                <a:cubicBezTo>
                  <a:pt x="292" y="148"/>
                  <a:pt x="264" y="138"/>
                  <a:pt x="256" y="119"/>
                </a:cubicBezTo>
                <a:cubicBezTo>
                  <a:pt x="250" y="107"/>
                  <a:pt x="256" y="91"/>
                  <a:pt x="271" y="74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68" y="70"/>
                  <a:pt x="102" y="29"/>
                  <a:pt x="70" y="22"/>
                </a:cubicBezTo>
                <a:cubicBezTo>
                  <a:pt x="63" y="21"/>
                  <a:pt x="56" y="20"/>
                  <a:pt x="49" y="20"/>
                </a:cubicBezTo>
                <a:cubicBezTo>
                  <a:pt x="24" y="20"/>
                  <a:pt x="3" y="30"/>
                  <a:pt x="0" y="44"/>
                </a:cubicBezTo>
                <a:cubicBezTo>
                  <a:pt x="0" y="45"/>
                  <a:pt x="0" y="46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5"/>
                  <a:pt x="5" y="66"/>
                  <a:pt x="28" y="77"/>
                </a:cubicBezTo>
                <a:cubicBezTo>
                  <a:pt x="271" y="179"/>
                  <a:pt x="271" y="179"/>
                  <a:pt x="271" y="179"/>
                </a:cubicBezTo>
                <a:cubicBezTo>
                  <a:pt x="279" y="182"/>
                  <a:pt x="287" y="185"/>
                  <a:pt x="296" y="189"/>
                </a:cubicBezTo>
                <a:cubicBezTo>
                  <a:pt x="323" y="200"/>
                  <a:pt x="351" y="212"/>
                  <a:pt x="377" y="212"/>
                </a:cubicBezTo>
                <a:cubicBezTo>
                  <a:pt x="388" y="212"/>
                  <a:pt x="398" y="211"/>
                  <a:pt x="408" y="208"/>
                </a:cubicBezTo>
                <a:cubicBezTo>
                  <a:pt x="427" y="204"/>
                  <a:pt x="474" y="190"/>
                  <a:pt x="525" y="175"/>
                </a:cubicBezTo>
                <a:cubicBezTo>
                  <a:pt x="574" y="161"/>
                  <a:pt x="624" y="146"/>
                  <a:pt x="644" y="141"/>
                </a:cubicBezTo>
                <a:cubicBezTo>
                  <a:pt x="660" y="138"/>
                  <a:pt x="677" y="136"/>
                  <a:pt x="694" y="136"/>
                </a:cubicBezTo>
                <a:cubicBezTo>
                  <a:pt x="725" y="136"/>
                  <a:pt x="755" y="141"/>
                  <a:pt x="786" y="147"/>
                </a:cubicBezTo>
                <a:cubicBezTo>
                  <a:pt x="796" y="149"/>
                  <a:pt x="796" y="149"/>
                  <a:pt x="796" y="149"/>
                </a:cubicBezTo>
                <a:cubicBezTo>
                  <a:pt x="796" y="25"/>
                  <a:pt x="796" y="25"/>
                  <a:pt x="796" y="25"/>
                </a:cubicBezTo>
                <a:lnTo>
                  <a:pt x="789" y="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AD95453B-3F19-4F54-B8A9-FF757C329B62}"/>
              </a:ext>
            </a:extLst>
          </p:cNvPr>
          <p:cNvSpPr/>
          <p:nvPr userDrawn="1"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xmlns="" id="{9F1E44F9-1742-47D3-8955-795DDA93F1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4300" y="5868988"/>
            <a:ext cx="123825" cy="107950"/>
          </a:xfrm>
          <a:custGeom>
            <a:avLst/>
            <a:gdLst>
              <a:gd name="T0" fmla="*/ 61913 w 302"/>
              <a:gd name="T1" fmla="*/ 22986 h 263"/>
              <a:gd name="T2" fmla="*/ 93074 w 302"/>
              <a:gd name="T3" fmla="*/ 0 h 263"/>
              <a:gd name="T4" fmla="*/ 123825 w 302"/>
              <a:gd name="T5" fmla="*/ 30784 h 263"/>
              <a:gd name="T6" fmla="*/ 61913 w 302"/>
              <a:gd name="T7" fmla="*/ 107950 h 263"/>
              <a:gd name="T8" fmla="*/ 0 w 302"/>
              <a:gd name="T9" fmla="*/ 30784 h 263"/>
              <a:gd name="T10" fmla="*/ 31161 w 302"/>
              <a:gd name="T11" fmla="*/ 0 h 263"/>
              <a:gd name="T12" fmla="*/ 61913 w 302"/>
              <a:gd name="T13" fmla="*/ 2298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xmlns="" id="{A1C2ABD3-7719-402F-B39D-AD3D46D20D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975" y="4641850"/>
            <a:ext cx="195263" cy="169863"/>
          </a:xfrm>
          <a:custGeom>
            <a:avLst/>
            <a:gdLst>
              <a:gd name="T0" fmla="*/ 97632 w 302"/>
              <a:gd name="T1" fmla="*/ 36169 h 263"/>
              <a:gd name="T2" fmla="*/ 146771 w 302"/>
              <a:gd name="T3" fmla="*/ 0 h 263"/>
              <a:gd name="T4" fmla="*/ 195263 w 302"/>
              <a:gd name="T5" fmla="*/ 48440 h 263"/>
              <a:gd name="T6" fmla="*/ 97632 w 302"/>
              <a:gd name="T7" fmla="*/ 169863 h 263"/>
              <a:gd name="T8" fmla="*/ 0 w 302"/>
              <a:gd name="T9" fmla="*/ 48440 h 263"/>
              <a:gd name="T10" fmla="*/ 49139 w 302"/>
              <a:gd name="T11" fmla="*/ 0 h 263"/>
              <a:gd name="T12" fmla="*/ 97632 w 302"/>
              <a:gd name="T13" fmla="*/ 36169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xmlns="" id="{B64B2D88-70DE-4DDE-8F8C-3832FD3834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638" y="1625600"/>
            <a:ext cx="234950" cy="203200"/>
          </a:xfrm>
          <a:custGeom>
            <a:avLst/>
            <a:gdLst>
              <a:gd name="T0" fmla="*/ 117475 w 302"/>
              <a:gd name="T1" fmla="*/ 43267 h 263"/>
              <a:gd name="T2" fmla="*/ 176601 w 302"/>
              <a:gd name="T3" fmla="*/ 0 h 263"/>
              <a:gd name="T4" fmla="*/ 234950 w 302"/>
              <a:gd name="T5" fmla="*/ 57947 h 263"/>
              <a:gd name="T6" fmla="*/ 117475 w 302"/>
              <a:gd name="T7" fmla="*/ 203200 h 263"/>
              <a:gd name="T8" fmla="*/ 0 w 302"/>
              <a:gd name="T9" fmla="*/ 57947 h 263"/>
              <a:gd name="T10" fmla="*/ 59126 w 302"/>
              <a:gd name="T11" fmla="*/ 0 h 263"/>
              <a:gd name="T12" fmla="*/ 117475 w 302"/>
              <a:gd name="T13" fmla="*/ 43267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xmlns="" id="{88EADDE5-BA2F-4E83-8CF3-EE6C2A6AB1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288" y="1358900"/>
            <a:ext cx="458787" cy="398463"/>
          </a:xfrm>
          <a:custGeom>
            <a:avLst/>
            <a:gdLst>
              <a:gd name="T0" fmla="*/ 229394 w 302"/>
              <a:gd name="T1" fmla="*/ 84844 h 263"/>
              <a:gd name="T2" fmla="*/ 344850 w 302"/>
              <a:gd name="T3" fmla="*/ 0 h 263"/>
              <a:gd name="T4" fmla="*/ 458787 w 302"/>
              <a:gd name="T5" fmla="*/ 113630 h 263"/>
              <a:gd name="T6" fmla="*/ 229394 w 302"/>
              <a:gd name="T7" fmla="*/ 398463 h 263"/>
              <a:gd name="T8" fmla="*/ 0 w 302"/>
              <a:gd name="T9" fmla="*/ 113630 h 263"/>
              <a:gd name="T10" fmla="*/ 115456 w 302"/>
              <a:gd name="T11" fmla="*/ 0 h 263"/>
              <a:gd name="T12" fmla="*/ 229394 w 302"/>
              <a:gd name="T13" fmla="*/ 84844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6" name="十字形 25">
            <a:extLst>
              <a:ext uri="{FF2B5EF4-FFF2-40B4-BE49-F238E27FC236}">
                <a16:creationId xmlns:a16="http://schemas.microsoft.com/office/drawing/2014/main" xmlns="" id="{31FC8767-3ECE-41BE-AEB3-054C2CB20F91}"/>
              </a:ext>
            </a:extLst>
          </p:cNvPr>
          <p:cNvSpPr/>
          <p:nvPr/>
        </p:nvSpPr>
        <p:spPr>
          <a:xfrm>
            <a:off x="7026275" y="149383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7" name="十字形 26">
            <a:extLst>
              <a:ext uri="{FF2B5EF4-FFF2-40B4-BE49-F238E27FC236}">
                <a16:creationId xmlns:a16="http://schemas.microsoft.com/office/drawing/2014/main" xmlns="" id="{34A78CF7-8FA9-4360-A8C4-F987254F5C76}"/>
              </a:ext>
            </a:extLst>
          </p:cNvPr>
          <p:cNvSpPr/>
          <p:nvPr/>
        </p:nvSpPr>
        <p:spPr>
          <a:xfrm>
            <a:off x="10963275" y="551338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8" name="十字形 27">
            <a:extLst>
              <a:ext uri="{FF2B5EF4-FFF2-40B4-BE49-F238E27FC236}">
                <a16:creationId xmlns:a16="http://schemas.microsoft.com/office/drawing/2014/main" xmlns="" id="{C4201A91-E52D-4575-8443-84807C9BDAB8}"/>
              </a:ext>
            </a:extLst>
          </p:cNvPr>
          <p:cNvSpPr/>
          <p:nvPr/>
        </p:nvSpPr>
        <p:spPr>
          <a:xfrm>
            <a:off x="720725" y="1684338"/>
            <a:ext cx="100013" cy="98425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" name="十字形 28">
            <a:extLst>
              <a:ext uri="{FF2B5EF4-FFF2-40B4-BE49-F238E27FC236}">
                <a16:creationId xmlns:a16="http://schemas.microsoft.com/office/drawing/2014/main" xmlns="" id="{B459D056-C63D-4D91-9D80-FCBFF887CCD7}"/>
              </a:ext>
            </a:extLst>
          </p:cNvPr>
          <p:cNvSpPr/>
          <p:nvPr/>
        </p:nvSpPr>
        <p:spPr>
          <a:xfrm>
            <a:off x="495300" y="4686300"/>
            <a:ext cx="84138" cy="825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0" name="十字形 29">
            <a:extLst>
              <a:ext uri="{FF2B5EF4-FFF2-40B4-BE49-F238E27FC236}">
                <a16:creationId xmlns:a16="http://schemas.microsoft.com/office/drawing/2014/main" xmlns="" id="{C623AABF-34FB-4D37-9583-93547C77D90B}"/>
              </a:ext>
            </a:extLst>
          </p:cNvPr>
          <p:cNvSpPr/>
          <p:nvPr/>
        </p:nvSpPr>
        <p:spPr>
          <a:xfrm flipV="1">
            <a:off x="1420813" y="5900738"/>
            <a:ext cx="46037" cy="444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1" name="灯片编号占位符 3">
            <a:extLst>
              <a:ext uri="{FF2B5EF4-FFF2-40B4-BE49-F238E27FC236}">
                <a16:creationId xmlns:a16="http://schemas.microsoft.com/office/drawing/2014/main" xmlns="" id="{50BDF5D4-DFDC-4682-8FA2-B54DE54588BF}"/>
              </a:ext>
            </a:extLst>
          </p:cNvPr>
          <p:cNvSpPr txBox="1">
            <a:spLocks/>
          </p:cNvSpPr>
          <p:nvPr userDrawn="1"/>
        </p:nvSpPr>
        <p:spPr>
          <a:xfrm>
            <a:off x="8426450" y="6356350"/>
            <a:ext cx="1341438" cy="5016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xmlns="" id="{BC75A792-5473-46F6-9BE2-3EC927590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162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小结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435D9A3C-B308-4E6E-A099-911451DEDC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1875" y="6365875"/>
            <a:ext cx="223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泪滴形 52">
            <a:extLst>
              <a:ext uri="{FF2B5EF4-FFF2-40B4-BE49-F238E27FC236}">
                <a16:creationId xmlns:a16="http://schemas.microsoft.com/office/drawing/2014/main" xmlns="" id="{30C1FBA1-6520-4831-B5D0-EF7864AA851A}"/>
              </a:ext>
            </a:extLst>
          </p:cNvPr>
          <p:cNvSpPr/>
          <p:nvPr/>
        </p:nvSpPr>
        <p:spPr>
          <a:xfrm rot="2403184">
            <a:off x="350838" y="782638"/>
            <a:ext cx="592137" cy="592137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" name="泪滴形 53">
            <a:extLst>
              <a:ext uri="{FF2B5EF4-FFF2-40B4-BE49-F238E27FC236}">
                <a16:creationId xmlns:a16="http://schemas.microsoft.com/office/drawing/2014/main" xmlns="" id="{52ED7DA9-1A4B-4D41-BFC0-4C6E423F4AE0}"/>
              </a:ext>
            </a:extLst>
          </p:cNvPr>
          <p:cNvSpPr/>
          <p:nvPr/>
        </p:nvSpPr>
        <p:spPr>
          <a:xfrm rot="6206101">
            <a:off x="657225" y="217488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泪滴形 54">
            <a:extLst>
              <a:ext uri="{FF2B5EF4-FFF2-40B4-BE49-F238E27FC236}">
                <a16:creationId xmlns:a16="http://schemas.microsoft.com/office/drawing/2014/main" xmlns="" id="{106C8449-AF6C-4B60-A240-68C7F3A0B1D6}"/>
              </a:ext>
            </a:extLst>
          </p:cNvPr>
          <p:cNvSpPr/>
          <p:nvPr/>
        </p:nvSpPr>
        <p:spPr>
          <a:xfrm rot="10074224">
            <a:off x="1316038" y="222250"/>
            <a:ext cx="592137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泪滴形 55">
            <a:extLst>
              <a:ext uri="{FF2B5EF4-FFF2-40B4-BE49-F238E27FC236}">
                <a16:creationId xmlns:a16="http://schemas.microsoft.com/office/drawing/2014/main" xmlns="" id="{86F69E9B-4E89-4248-ACE1-C5598C603046}"/>
              </a:ext>
            </a:extLst>
          </p:cNvPr>
          <p:cNvSpPr/>
          <p:nvPr/>
        </p:nvSpPr>
        <p:spPr>
          <a:xfrm rot="13825622">
            <a:off x="1600200" y="790575"/>
            <a:ext cx="592138" cy="592138"/>
          </a:xfrm>
          <a:prstGeom prst="teardrop">
            <a:avLst>
              <a:gd name="adj" fmla="val 149499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1759E9B-9331-49CD-95D0-C4E57BA38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865188"/>
            <a:ext cx="492125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36C83B2-1159-4522-8C97-B9F82794F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D98D2D4-49BF-4B63-9274-7AA81A06B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282575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82E3884-3A43-458F-BE04-8D7221B4D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0" y="869950"/>
            <a:ext cx="49212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kumimoji="0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</a:t>
            </a:r>
          </a:p>
        </p:txBody>
      </p:sp>
      <p:sp>
        <p:nvSpPr>
          <p:cNvPr id="11" name="矩形: 圆角 60">
            <a:extLst>
              <a:ext uri="{FF2B5EF4-FFF2-40B4-BE49-F238E27FC236}">
                <a16:creationId xmlns:a16="http://schemas.microsoft.com/office/drawing/2014/main" xmlns="" id="{F6D59544-2A3B-4320-A1C8-DA65398182F2}"/>
              </a:ext>
            </a:extLst>
          </p:cNvPr>
          <p:cNvSpPr/>
          <p:nvPr/>
        </p:nvSpPr>
        <p:spPr>
          <a:xfrm>
            <a:off x="498475" y="1495425"/>
            <a:ext cx="11028363" cy="44386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2" name="矩形: 圆角 61">
            <a:extLst>
              <a:ext uri="{FF2B5EF4-FFF2-40B4-BE49-F238E27FC236}">
                <a16:creationId xmlns:a16="http://schemas.microsoft.com/office/drawing/2014/main" xmlns="" id="{5A358869-B9F2-4824-98DF-55B58AE1431F}"/>
              </a:ext>
            </a:extLst>
          </p:cNvPr>
          <p:cNvSpPr/>
          <p:nvPr userDrawn="1"/>
        </p:nvSpPr>
        <p:spPr>
          <a:xfrm>
            <a:off x="550863" y="1555750"/>
            <a:ext cx="10906125" cy="4308475"/>
          </a:xfrm>
          <a:prstGeom prst="roundRect">
            <a:avLst/>
          </a:prstGeom>
          <a:solidFill>
            <a:schemeClr val="bg1"/>
          </a:solidFill>
          <a:ln w="222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3" name="十字形 12">
            <a:extLst>
              <a:ext uri="{FF2B5EF4-FFF2-40B4-BE49-F238E27FC236}">
                <a16:creationId xmlns:a16="http://schemas.microsoft.com/office/drawing/2014/main" xmlns="" id="{D27BADF5-7923-4ADC-8040-F05593F7A13D}"/>
              </a:ext>
            </a:extLst>
          </p:cNvPr>
          <p:cNvSpPr/>
          <p:nvPr/>
        </p:nvSpPr>
        <p:spPr>
          <a:xfrm>
            <a:off x="10714038" y="5167313"/>
            <a:ext cx="333375" cy="347662"/>
          </a:xfrm>
          <a:prstGeom prst="plus">
            <a:avLst>
              <a:gd name="adj" fmla="val 311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361C36FC-9E27-4A23-8ECE-952E42B23734}"/>
              </a:ext>
            </a:extLst>
          </p:cNvPr>
          <p:cNvSpPr/>
          <p:nvPr/>
        </p:nvSpPr>
        <p:spPr>
          <a:xfrm>
            <a:off x="6807200" y="1233488"/>
            <a:ext cx="588963" cy="593725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3F63A8CC-EA65-41BE-AA97-12D6C94B7D5A}"/>
              </a:ext>
            </a:extLst>
          </p:cNvPr>
          <p:cNvSpPr/>
          <p:nvPr/>
        </p:nvSpPr>
        <p:spPr>
          <a:xfrm>
            <a:off x="10590213" y="5195888"/>
            <a:ext cx="989012" cy="99695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C1E95A67-4C30-480F-8DE2-58774D0B2A89}"/>
              </a:ext>
            </a:extLst>
          </p:cNvPr>
          <p:cNvSpPr/>
          <p:nvPr/>
        </p:nvSpPr>
        <p:spPr>
          <a:xfrm>
            <a:off x="617538" y="1557338"/>
            <a:ext cx="306387" cy="3079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39927F19-FBCB-4EC8-873B-308162D2011C}"/>
              </a:ext>
            </a:extLst>
          </p:cNvPr>
          <p:cNvSpPr/>
          <p:nvPr/>
        </p:nvSpPr>
        <p:spPr>
          <a:xfrm>
            <a:off x="395288" y="4581525"/>
            <a:ext cx="274637" cy="263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B2D54773-B2D1-4775-A705-6FB14CFC9D67}"/>
              </a:ext>
            </a:extLst>
          </p:cNvPr>
          <p:cNvSpPr/>
          <p:nvPr/>
        </p:nvSpPr>
        <p:spPr>
          <a:xfrm>
            <a:off x="1339850" y="5800725"/>
            <a:ext cx="212725" cy="20478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xmlns="" id="{8BD0650C-8BAC-457A-B5A8-020861A9DD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18813" y="5375275"/>
            <a:ext cx="457200" cy="396875"/>
          </a:xfrm>
          <a:custGeom>
            <a:avLst/>
            <a:gdLst>
              <a:gd name="T0" fmla="*/ 228600 w 302"/>
              <a:gd name="T1" fmla="*/ 84506 h 263"/>
              <a:gd name="T2" fmla="*/ 343657 w 302"/>
              <a:gd name="T3" fmla="*/ 0 h 263"/>
              <a:gd name="T4" fmla="*/ 457200 w 302"/>
              <a:gd name="T5" fmla="*/ 113177 h 263"/>
              <a:gd name="T6" fmla="*/ 228600 w 302"/>
              <a:gd name="T7" fmla="*/ 396875 h 263"/>
              <a:gd name="T8" fmla="*/ 0 w 302"/>
              <a:gd name="T9" fmla="*/ 113177 h 263"/>
              <a:gd name="T10" fmla="*/ 115057 w 302"/>
              <a:gd name="T11" fmla="*/ 0 h 263"/>
              <a:gd name="T12" fmla="*/ 228600 w 302"/>
              <a:gd name="T13" fmla="*/ 8450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xmlns="" id="{C8C1088C-0EE6-46D4-B2F1-184ADB6218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31500" y="5767388"/>
            <a:ext cx="706438" cy="273050"/>
          </a:xfrm>
          <a:custGeom>
            <a:avLst/>
            <a:gdLst>
              <a:gd name="T0" fmla="*/ 700226 w 796"/>
              <a:gd name="T1" fmla="*/ 30911 h 212"/>
              <a:gd name="T2" fmla="*/ 562665 w 796"/>
              <a:gd name="T3" fmla="*/ 2576 h 212"/>
              <a:gd name="T4" fmla="*/ 536041 w 796"/>
              <a:gd name="T5" fmla="*/ 0 h 212"/>
              <a:gd name="T6" fmla="*/ 382506 w 796"/>
              <a:gd name="T7" fmla="*/ 48943 h 212"/>
              <a:gd name="T8" fmla="*/ 330144 w 796"/>
              <a:gd name="T9" fmla="*/ 69550 h 212"/>
              <a:gd name="T10" fmla="*/ 255596 w 796"/>
              <a:gd name="T11" fmla="*/ 101750 h 212"/>
              <a:gd name="T12" fmla="*/ 241396 w 796"/>
              <a:gd name="T13" fmla="*/ 141677 h 212"/>
              <a:gd name="T14" fmla="*/ 307070 w 796"/>
              <a:gd name="T15" fmla="*/ 172588 h 212"/>
              <a:gd name="T16" fmla="*/ 402918 w 796"/>
              <a:gd name="T17" fmla="*/ 163572 h 212"/>
              <a:gd name="T18" fmla="*/ 419780 w 796"/>
              <a:gd name="T19" fmla="*/ 160996 h 212"/>
              <a:gd name="T20" fmla="*/ 297307 w 796"/>
              <a:gd name="T21" fmla="*/ 190620 h 212"/>
              <a:gd name="T22" fmla="*/ 227196 w 796"/>
              <a:gd name="T23" fmla="*/ 153269 h 212"/>
              <a:gd name="T24" fmla="*/ 240508 w 796"/>
              <a:gd name="T25" fmla="*/ 95310 h 212"/>
              <a:gd name="T26" fmla="*/ 242283 w 796"/>
              <a:gd name="T27" fmla="*/ 92734 h 212"/>
              <a:gd name="T28" fmla="*/ 239621 w 796"/>
              <a:gd name="T29" fmla="*/ 91446 h 212"/>
              <a:gd name="T30" fmla="*/ 62124 w 796"/>
              <a:gd name="T31" fmla="*/ 28335 h 212"/>
              <a:gd name="T32" fmla="*/ 43487 w 796"/>
              <a:gd name="T33" fmla="*/ 25759 h 212"/>
              <a:gd name="T34" fmla="*/ 0 w 796"/>
              <a:gd name="T35" fmla="*/ 56671 h 212"/>
              <a:gd name="T36" fmla="*/ 0 w 796"/>
              <a:gd name="T37" fmla="*/ 60535 h 212"/>
              <a:gd name="T38" fmla="*/ 0 w 796"/>
              <a:gd name="T39" fmla="*/ 61823 h 212"/>
              <a:gd name="T40" fmla="*/ 24850 w 796"/>
              <a:gd name="T41" fmla="*/ 99174 h 212"/>
              <a:gd name="T42" fmla="*/ 240508 w 796"/>
              <a:gd name="T43" fmla="*/ 230547 h 212"/>
              <a:gd name="T44" fmla="*/ 262696 w 796"/>
              <a:gd name="T45" fmla="*/ 243427 h 212"/>
              <a:gd name="T46" fmla="*/ 334582 w 796"/>
              <a:gd name="T47" fmla="*/ 273050 h 212"/>
              <a:gd name="T48" fmla="*/ 362094 w 796"/>
              <a:gd name="T49" fmla="*/ 267898 h 212"/>
              <a:gd name="T50" fmla="*/ 465930 w 796"/>
              <a:gd name="T51" fmla="*/ 225395 h 212"/>
              <a:gd name="T52" fmla="*/ 571540 w 796"/>
              <a:gd name="T53" fmla="*/ 181604 h 212"/>
              <a:gd name="T54" fmla="*/ 615915 w 796"/>
              <a:gd name="T55" fmla="*/ 175164 h 212"/>
              <a:gd name="T56" fmla="*/ 697563 w 796"/>
              <a:gd name="T57" fmla="*/ 189332 h 212"/>
              <a:gd name="T58" fmla="*/ 706438 w 796"/>
              <a:gd name="T59" fmla="*/ 191908 h 212"/>
              <a:gd name="T60" fmla="*/ 706438 w 796"/>
              <a:gd name="T61" fmla="*/ 32199 h 212"/>
              <a:gd name="T62" fmla="*/ 700226 w 796"/>
              <a:gd name="T63" fmla="*/ 30911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96" h="212">
                <a:moveTo>
                  <a:pt x="789" y="24"/>
                </a:moveTo>
                <a:cubicBezTo>
                  <a:pt x="736" y="14"/>
                  <a:pt x="685" y="6"/>
                  <a:pt x="634" y="2"/>
                </a:cubicBezTo>
                <a:cubicBezTo>
                  <a:pt x="624" y="1"/>
                  <a:pt x="614" y="0"/>
                  <a:pt x="604" y="0"/>
                </a:cubicBezTo>
                <a:cubicBezTo>
                  <a:pt x="537" y="0"/>
                  <a:pt x="483" y="20"/>
                  <a:pt x="431" y="38"/>
                </a:cubicBezTo>
                <a:cubicBezTo>
                  <a:pt x="416" y="43"/>
                  <a:pt x="395" y="48"/>
                  <a:pt x="372" y="54"/>
                </a:cubicBezTo>
                <a:cubicBezTo>
                  <a:pt x="339" y="62"/>
                  <a:pt x="305" y="70"/>
                  <a:pt x="288" y="79"/>
                </a:cubicBezTo>
                <a:cubicBezTo>
                  <a:pt x="274" y="88"/>
                  <a:pt x="268" y="98"/>
                  <a:pt x="272" y="110"/>
                </a:cubicBezTo>
                <a:cubicBezTo>
                  <a:pt x="277" y="127"/>
                  <a:pt x="300" y="134"/>
                  <a:pt x="346" y="134"/>
                </a:cubicBezTo>
                <a:cubicBezTo>
                  <a:pt x="376" y="134"/>
                  <a:pt x="414" y="131"/>
                  <a:pt x="454" y="127"/>
                </a:cubicBezTo>
                <a:cubicBezTo>
                  <a:pt x="460" y="127"/>
                  <a:pt x="466" y="126"/>
                  <a:pt x="473" y="125"/>
                </a:cubicBezTo>
                <a:cubicBezTo>
                  <a:pt x="419" y="140"/>
                  <a:pt x="372" y="148"/>
                  <a:pt x="335" y="148"/>
                </a:cubicBezTo>
                <a:cubicBezTo>
                  <a:pt x="292" y="148"/>
                  <a:pt x="264" y="138"/>
                  <a:pt x="256" y="119"/>
                </a:cubicBezTo>
                <a:cubicBezTo>
                  <a:pt x="250" y="107"/>
                  <a:pt x="256" y="91"/>
                  <a:pt x="271" y="74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68" y="70"/>
                  <a:pt x="102" y="29"/>
                  <a:pt x="70" y="22"/>
                </a:cubicBezTo>
                <a:cubicBezTo>
                  <a:pt x="63" y="21"/>
                  <a:pt x="56" y="20"/>
                  <a:pt x="49" y="20"/>
                </a:cubicBezTo>
                <a:cubicBezTo>
                  <a:pt x="24" y="20"/>
                  <a:pt x="3" y="30"/>
                  <a:pt x="0" y="44"/>
                </a:cubicBezTo>
                <a:cubicBezTo>
                  <a:pt x="0" y="45"/>
                  <a:pt x="0" y="46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5"/>
                  <a:pt x="5" y="66"/>
                  <a:pt x="28" y="77"/>
                </a:cubicBezTo>
                <a:cubicBezTo>
                  <a:pt x="271" y="179"/>
                  <a:pt x="271" y="179"/>
                  <a:pt x="271" y="179"/>
                </a:cubicBezTo>
                <a:cubicBezTo>
                  <a:pt x="279" y="182"/>
                  <a:pt x="287" y="185"/>
                  <a:pt x="296" y="189"/>
                </a:cubicBezTo>
                <a:cubicBezTo>
                  <a:pt x="323" y="200"/>
                  <a:pt x="351" y="212"/>
                  <a:pt x="377" y="212"/>
                </a:cubicBezTo>
                <a:cubicBezTo>
                  <a:pt x="388" y="212"/>
                  <a:pt x="398" y="211"/>
                  <a:pt x="408" y="208"/>
                </a:cubicBezTo>
                <a:cubicBezTo>
                  <a:pt x="427" y="204"/>
                  <a:pt x="474" y="190"/>
                  <a:pt x="525" y="175"/>
                </a:cubicBezTo>
                <a:cubicBezTo>
                  <a:pt x="574" y="161"/>
                  <a:pt x="624" y="146"/>
                  <a:pt x="644" y="141"/>
                </a:cubicBezTo>
                <a:cubicBezTo>
                  <a:pt x="660" y="138"/>
                  <a:pt x="677" y="136"/>
                  <a:pt x="694" y="136"/>
                </a:cubicBezTo>
                <a:cubicBezTo>
                  <a:pt x="725" y="136"/>
                  <a:pt x="755" y="141"/>
                  <a:pt x="786" y="147"/>
                </a:cubicBezTo>
                <a:cubicBezTo>
                  <a:pt x="796" y="149"/>
                  <a:pt x="796" y="149"/>
                  <a:pt x="796" y="149"/>
                </a:cubicBezTo>
                <a:cubicBezTo>
                  <a:pt x="796" y="25"/>
                  <a:pt x="796" y="25"/>
                  <a:pt x="796" y="25"/>
                </a:cubicBezTo>
                <a:lnTo>
                  <a:pt x="789" y="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C9D219BC-802C-4AC5-947D-4E193B64F621}"/>
              </a:ext>
            </a:extLst>
          </p:cNvPr>
          <p:cNvSpPr/>
          <p:nvPr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xmlns="" id="{D8CA55E5-692A-4FCB-9A33-EBFFE02CAC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4300" y="5868988"/>
            <a:ext cx="123825" cy="107950"/>
          </a:xfrm>
          <a:custGeom>
            <a:avLst/>
            <a:gdLst>
              <a:gd name="T0" fmla="*/ 61913 w 302"/>
              <a:gd name="T1" fmla="*/ 22986 h 263"/>
              <a:gd name="T2" fmla="*/ 93074 w 302"/>
              <a:gd name="T3" fmla="*/ 0 h 263"/>
              <a:gd name="T4" fmla="*/ 123825 w 302"/>
              <a:gd name="T5" fmla="*/ 30784 h 263"/>
              <a:gd name="T6" fmla="*/ 61913 w 302"/>
              <a:gd name="T7" fmla="*/ 107950 h 263"/>
              <a:gd name="T8" fmla="*/ 0 w 302"/>
              <a:gd name="T9" fmla="*/ 30784 h 263"/>
              <a:gd name="T10" fmla="*/ 31161 w 302"/>
              <a:gd name="T11" fmla="*/ 0 h 263"/>
              <a:gd name="T12" fmla="*/ 61913 w 302"/>
              <a:gd name="T13" fmla="*/ 22986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xmlns="" id="{41F7B392-B00D-4AE7-B979-C084BDEED9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975" y="4641850"/>
            <a:ext cx="195263" cy="169863"/>
          </a:xfrm>
          <a:custGeom>
            <a:avLst/>
            <a:gdLst>
              <a:gd name="T0" fmla="*/ 97632 w 302"/>
              <a:gd name="T1" fmla="*/ 36169 h 263"/>
              <a:gd name="T2" fmla="*/ 146771 w 302"/>
              <a:gd name="T3" fmla="*/ 0 h 263"/>
              <a:gd name="T4" fmla="*/ 195263 w 302"/>
              <a:gd name="T5" fmla="*/ 48440 h 263"/>
              <a:gd name="T6" fmla="*/ 97632 w 302"/>
              <a:gd name="T7" fmla="*/ 169863 h 263"/>
              <a:gd name="T8" fmla="*/ 0 w 302"/>
              <a:gd name="T9" fmla="*/ 48440 h 263"/>
              <a:gd name="T10" fmla="*/ 49139 w 302"/>
              <a:gd name="T11" fmla="*/ 0 h 263"/>
              <a:gd name="T12" fmla="*/ 97632 w 302"/>
              <a:gd name="T13" fmla="*/ 36169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xmlns="" id="{CDCF10AC-D70B-4D6E-91A0-EE740FED24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638" y="1625600"/>
            <a:ext cx="234950" cy="203200"/>
          </a:xfrm>
          <a:custGeom>
            <a:avLst/>
            <a:gdLst>
              <a:gd name="T0" fmla="*/ 117475 w 302"/>
              <a:gd name="T1" fmla="*/ 43267 h 263"/>
              <a:gd name="T2" fmla="*/ 176601 w 302"/>
              <a:gd name="T3" fmla="*/ 0 h 263"/>
              <a:gd name="T4" fmla="*/ 234950 w 302"/>
              <a:gd name="T5" fmla="*/ 57947 h 263"/>
              <a:gd name="T6" fmla="*/ 117475 w 302"/>
              <a:gd name="T7" fmla="*/ 203200 h 263"/>
              <a:gd name="T8" fmla="*/ 0 w 302"/>
              <a:gd name="T9" fmla="*/ 57947 h 263"/>
              <a:gd name="T10" fmla="*/ 59126 w 302"/>
              <a:gd name="T11" fmla="*/ 0 h 263"/>
              <a:gd name="T12" fmla="*/ 117475 w 302"/>
              <a:gd name="T13" fmla="*/ 43267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xmlns="" id="{07CFD072-EF1A-4349-8D2E-16B0F6D63D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2288" y="1358900"/>
            <a:ext cx="458787" cy="398463"/>
          </a:xfrm>
          <a:custGeom>
            <a:avLst/>
            <a:gdLst>
              <a:gd name="T0" fmla="*/ 229394 w 302"/>
              <a:gd name="T1" fmla="*/ 84844 h 263"/>
              <a:gd name="T2" fmla="*/ 344850 w 302"/>
              <a:gd name="T3" fmla="*/ 0 h 263"/>
              <a:gd name="T4" fmla="*/ 458787 w 302"/>
              <a:gd name="T5" fmla="*/ 113630 h 263"/>
              <a:gd name="T6" fmla="*/ 229394 w 302"/>
              <a:gd name="T7" fmla="*/ 398463 h 263"/>
              <a:gd name="T8" fmla="*/ 0 w 302"/>
              <a:gd name="T9" fmla="*/ 113630 h 263"/>
              <a:gd name="T10" fmla="*/ 115456 w 302"/>
              <a:gd name="T11" fmla="*/ 0 h 263"/>
              <a:gd name="T12" fmla="*/ 229394 w 302"/>
              <a:gd name="T13" fmla="*/ 84844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2" h="263">
                <a:moveTo>
                  <a:pt x="151" y="56"/>
                </a:moveTo>
                <a:cubicBezTo>
                  <a:pt x="170" y="19"/>
                  <a:pt x="189" y="0"/>
                  <a:pt x="227" y="0"/>
                </a:cubicBezTo>
                <a:cubicBezTo>
                  <a:pt x="268" y="0"/>
                  <a:pt x="302" y="34"/>
                  <a:pt x="302" y="75"/>
                </a:cubicBezTo>
                <a:cubicBezTo>
                  <a:pt x="302" y="151"/>
                  <a:pt x="227" y="188"/>
                  <a:pt x="151" y="263"/>
                </a:cubicBezTo>
                <a:cubicBezTo>
                  <a:pt x="76" y="188"/>
                  <a:pt x="0" y="151"/>
                  <a:pt x="0" y="75"/>
                </a:cubicBezTo>
                <a:cubicBezTo>
                  <a:pt x="0" y="34"/>
                  <a:pt x="34" y="0"/>
                  <a:pt x="76" y="0"/>
                </a:cubicBezTo>
                <a:cubicBezTo>
                  <a:pt x="113" y="0"/>
                  <a:pt x="132" y="19"/>
                  <a:pt x="151" y="56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6" name="十字形 25">
            <a:extLst>
              <a:ext uri="{FF2B5EF4-FFF2-40B4-BE49-F238E27FC236}">
                <a16:creationId xmlns:a16="http://schemas.microsoft.com/office/drawing/2014/main" xmlns="" id="{011B601E-356C-4445-A58E-CA4DB452AC2C}"/>
              </a:ext>
            </a:extLst>
          </p:cNvPr>
          <p:cNvSpPr/>
          <p:nvPr/>
        </p:nvSpPr>
        <p:spPr>
          <a:xfrm>
            <a:off x="7026275" y="149383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7" name="十字形 26">
            <a:extLst>
              <a:ext uri="{FF2B5EF4-FFF2-40B4-BE49-F238E27FC236}">
                <a16:creationId xmlns:a16="http://schemas.microsoft.com/office/drawing/2014/main" xmlns="" id="{3B3AFC91-D5FE-49F2-B7A9-E6A4E90C068C}"/>
              </a:ext>
            </a:extLst>
          </p:cNvPr>
          <p:cNvSpPr/>
          <p:nvPr/>
        </p:nvSpPr>
        <p:spPr>
          <a:xfrm>
            <a:off x="10963275" y="5513388"/>
            <a:ext cx="168275" cy="166687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8" name="十字形 27">
            <a:extLst>
              <a:ext uri="{FF2B5EF4-FFF2-40B4-BE49-F238E27FC236}">
                <a16:creationId xmlns:a16="http://schemas.microsoft.com/office/drawing/2014/main" xmlns="" id="{06600184-721A-45FA-9B0D-4F4BA0A0B5E5}"/>
              </a:ext>
            </a:extLst>
          </p:cNvPr>
          <p:cNvSpPr/>
          <p:nvPr/>
        </p:nvSpPr>
        <p:spPr>
          <a:xfrm>
            <a:off x="720725" y="1684338"/>
            <a:ext cx="100013" cy="98425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9" name="十字形 28">
            <a:extLst>
              <a:ext uri="{FF2B5EF4-FFF2-40B4-BE49-F238E27FC236}">
                <a16:creationId xmlns:a16="http://schemas.microsoft.com/office/drawing/2014/main" xmlns="" id="{CDEA5DEA-FC62-4147-9344-28D1E254EC75}"/>
              </a:ext>
            </a:extLst>
          </p:cNvPr>
          <p:cNvSpPr/>
          <p:nvPr/>
        </p:nvSpPr>
        <p:spPr>
          <a:xfrm>
            <a:off x="495300" y="4686300"/>
            <a:ext cx="84138" cy="825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0" name="十字形 29">
            <a:extLst>
              <a:ext uri="{FF2B5EF4-FFF2-40B4-BE49-F238E27FC236}">
                <a16:creationId xmlns:a16="http://schemas.microsoft.com/office/drawing/2014/main" xmlns="" id="{2745734C-77DE-4F76-8F1B-DE1732FD5D1E}"/>
              </a:ext>
            </a:extLst>
          </p:cNvPr>
          <p:cNvSpPr/>
          <p:nvPr/>
        </p:nvSpPr>
        <p:spPr>
          <a:xfrm flipV="1">
            <a:off x="1420813" y="5900738"/>
            <a:ext cx="46037" cy="44450"/>
          </a:xfrm>
          <a:prstGeom prst="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1" name="灯片编号占位符 3">
            <a:extLst>
              <a:ext uri="{FF2B5EF4-FFF2-40B4-BE49-F238E27FC236}">
                <a16:creationId xmlns:a16="http://schemas.microsoft.com/office/drawing/2014/main" xmlns="" id="{211EC60E-B23A-4566-8A0A-E6505D11B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682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CE8D216-767B-409A-91B3-0B19409568DA}"/>
              </a:ext>
            </a:extLst>
          </p:cNvPr>
          <p:cNvSpPr/>
          <p:nvPr userDrawn="1"/>
        </p:nvSpPr>
        <p:spPr>
          <a:xfrm>
            <a:off x="0" y="6332538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xmlns="" id="{77405C13-C989-43B7-B3D4-2F219D706A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标志, 房间, 食物&#10;&#10;描述已自动生成">
            <a:extLst>
              <a:ext uri="{FF2B5EF4-FFF2-40B4-BE49-F238E27FC236}">
                <a16:creationId xmlns:a16="http://schemas.microsoft.com/office/drawing/2014/main" xmlns="" id="{CAF0FD12-05BE-419C-BA6A-C1248F0273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57FCA086-9C23-4506-96F3-F3B00F572A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488" y="6453188"/>
            <a:ext cx="3463925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6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A9FD4AD-DE67-4B21-A46D-E284D38B267A}"/>
              </a:ext>
            </a:extLst>
          </p:cNvPr>
          <p:cNvSpPr/>
          <p:nvPr userDrawn="1"/>
        </p:nvSpPr>
        <p:spPr>
          <a:xfrm>
            <a:off x="0" y="6323013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pic>
        <p:nvPicPr>
          <p:cNvPr id="4" name="图片 3" descr="图片包含 游戏机, 标志, 房间, 食物&#10;&#10;描述已自动生成">
            <a:extLst>
              <a:ext uri="{FF2B5EF4-FFF2-40B4-BE49-F238E27FC236}">
                <a16:creationId xmlns:a16="http://schemas.microsoft.com/office/drawing/2014/main" xmlns="" id="{1BE1E6AD-E72B-48B3-832F-CFF1CC31AC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264651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5CEE0A58-D4F0-48AD-B0FC-DBFE007B8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26450" y="6356350"/>
            <a:ext cx="3463925" cy="5016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00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 descr="图片包含 游戏机, 标志, 房间, 食物&#10;&#10;描述已自动生成">
            <a:extLst>
              <a:ext uri="{FF2B5EF4-FFF2-40B4-BE49-F238E27FC236}">
                <a16:creationId xmlns:a16="http://schemas.microsoft.com/office/drawing/2014/main" xmlns="" id="{9C0A9F70-FB44-452C-82BC-A66F52C0E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138716" y="104917"/>
            <a:ext cx="3315541" cy="5750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noProof="1"/>
              <a:t>单击此处编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D2FB252-B5B0-4B98-B9A3-F77866A81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6950" y="6380163"/>
            <a:ext cx="3462338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CD5E234A-97DD-4B84-BFF8-35A27C8A0F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-74613" y="3806827"/>
            <a:ext cx="6170613" cy="305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9970BD3D-59BA-4ECF-91EF-7B3C905AE4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513"/>
          <a:stretch>
            <a:fillRect/>
          </a:stretch>
        </p:blipFill>
        <p:spPr bwMode="auto">
          <a:xfrm>
            <a:off x="6069014" y="3806827"/>
            <a:ext cx="6205537" cy="30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箭头: V 形 192">
            <a:extLst>
              <a:ext uri="{FF2B5EF4-FFF2-40B4-BE49-F238E27FC236}">
                <a16:creationId xmlns:a16="http://schemas.microsoft.com/office/drawing/2014/main" xmlns="" id="{093B4293-5625-4580-A80B-CA9DC462BB42}"/>
              </a:ext>
            </a:extLst>
          </p:cNvPr>
          <p:cNvSpPr/>
          <p:nvPr/>
        </p:nvSpPr>
        <p:spPr>
          <a:xfrm>
            <a:off x="7115175" y="1751013"/>
            <a:ext cx="525463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2DA4DE6-C7E7-44CB-9B84-7B1B7383FF2A}"/>
              </a:ext>
            </a:extLst>
          </p:cNvPr>
          <p:cNvSpPr/>
          <p:nvPr/>
        </p:nvSpPr>
        <p:spPr>
          <a:xfrm>
            <a:off x="5170488" y="1727200"/>
            <a:ext cx="1871662" cy="5270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箭头: V 形 194">
            <a:extLst>
              <a:ext uri="{FF2B5EF4-FFF2-40B4-BE49-F238E27FC236}">
                <a16:creationId xmlns:a16="http://schemas.microsoft.com/office/drawing/2014/main" xmlns="" id="{CA74ED5E-357D-43AF-AF3F-BFC81C5B889E}"/>
              </a:ext>
            </a:extLst>
          </p:cNvPr>
          <p:cNvSpPr/>
          <p:nvPr/>
        </p:nvSpPr>
        <p:spPr>
          <a:xfrm rot="10800000">
            <a:off x="4551363" y="1751013"/>
            <a:ext cx="525462" cy="479425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13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9841F094-ACD7-40E0-BE4D-9FE3D36AD4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AA7837D8-3551-41CE-A871-FE9ADE43F7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grpSp>
        <p:nvGrpSpPr>
          <p:cNvPr id="4" name="图形 2" descr="书架上的书籍">
            <a:extLst>
              <a:ext uri="{FF2B5EF4-FFF2-40B4-BE49-F238E27FC236}">
                <a16:creationId xmlns:a16="http://schemas.microsoft.com/office/drawing/2014/main" xmlns="" id="{0A8B2EE1-3232-4A39-81EA-61C12032546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6838" y="20638"/>
            <a:ext cx="11998325" cy="744537"/>
            <a:chOff x="382875" y="263826"/>
            <a:chExt cx="12747857" cy="666749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xmlns="" id="{E2D0AC53-7541-4EB5-AD8A-1C352B660176}"/>
                </a:ext>
              </a:extLst>
            </p:cNvPr>
            <p:cNvSpPr/>
            <p:nvPr/>
          </p:nvSpPr>
          <p:spPr>
            <a:xfrm>
              <a:off x="382875" y="885083"/>
              <a:ext cx="12747857" cy="45492"/>
            </a:xfrm>
            <a:custGeom>
              <a:avLst/>
              <a:gdLst>
                <a:gd name="connsiteX0" fmla="*/ 0 w 647700"/>
                <a:gd name="connsiteY0" fmla="*/ 0 h 57150"/>
                <a:gd name="connsiteX1" fmla="*/ 647700 w 647700"/>
                <a:gd name="connsiteY1" fmla="*/ 0 h 57150"/>
                <a:gd name="connsiteX2" fmla="*/ 647700 w 647700"/>
                <a:gd name="connsiteY2" fmla="*/ 57150 h 57150"/>
                <a:gd name="connsiteX3" fmla="*/ 0 w 64770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00" h="57150">
                  <a:moveTo>
                    <a:pt x="0" y="0"/>
                  </a:moveTo>
                  <a:lnTo>
                    <a:pt x="647700" y="0"/>
                  </a:lnTo>
                  <a:lnTo>
                    <a:pt x="647700" y="5715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xmlns="" id="{F17F724C-8E9D-4167-9A40-FA0FC609C8D1}"/>
                </a:ext>
              </a:extLst>
            </p:cNvPr>
            <p:cNvSpPr/>
            <p:nvPr/>
          </p:nvSpPr>
          <p:spPr>
            <a:xfrm>
              <a:off x="382875" y="263826"/>
              <a:ext cx="75900" cy="553018"/>
            </a:xfrm>
            <a:custGeom>
              <a:avLst/>
              <a:gdLst>
                <a:gd name="connsiteX0" fmla="*/ 0 w 76200"/>
                <a:gd name="connsiteY0" fmla="*/ 0 h 552450"/>
                <a:gd name="connsiteX1" fmla="*/ 76200 w 76200"/>
                <a:gd name="connsiteY1" fmla="*/ 0 h 552450"/>
                <a:gd name="connsiteX2" fmla="*/ 76200 w 76200"/>
                <a:gd name="connsiteY2" fmla="*/ 552450 h 552450"/>
                <a:gd name="connsiteX3" fmla="*/ 0 w 76200"/>
                <a:gd name="connsiteY3" fmla="*/ 55245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552450">
                  <a:moveTo>
                    <a:pt x="0" y="0"/>
                  </a:moveTo>
                  <a:lnTo>
                    <a:pt x="76200" y="0"/>
                  </a:lnTo>
                  <a:lnTo>
                    <a:pt x="76200" y="552450"/>
                  </a:lnTo>
                  <a:lnTo>
                    <a:pt x="0" y="5524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xmlns="" id="{093B7C66-78E4-491E-8122-F01E9A2D66FF}"/>
                </a:ext>
              </a:extLst>
            </p:cNvPr>
            <p:cNvSpPr/>
            <p:nvPr/>
          </p:nvSpPr>
          <p:spPr>
            <a:xfrm>
              <a:off x="858516" y="740075"/>
              <a:ext cx="172040" cy="76769"/>
            </a:xfrm>
            <a:custGeom>
              <a:avLst/>
              <a:gdLst>
                <a:gd name="connsiteX0" fmla="*/ 0 w 171450"/>
                <a:gd name="connsiteY0" fmla="*/ 0 h 76200"/>
                <a:gd name="connsiteX1" fmla="*/ 171450 w 171450"/>
                <a:gd name="connsiteY1" fmla="*/ 0 h 76200"/>
                <a:gd name="connsiteX2" fmla="*/ 171450 w 171450"/>
                <a:gd name="connsiteY2" fmla="*/ 76200 h 76200"/>
                <a:gd name="connsiteX3" fmla="*/ 0 w 1714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76200">
                  <a:moveTo>
                    <a:pt x="0" y="0"/>
                  </a:moveTo>
                  <a:lnTo>
                    <a:pt x="171450" y="0"/>
                  </a:lnTo>
                  <a:lnTo>
                    <a:pt x="1714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xmlns="" id="{93E18303-8C5D-4B32-8610-8015C25BC474}"/>
                </a:ext>
              </a:extLst>
            </p:cNvPr>
            <p:cNvSpPr/>
            <p:nvPr/>
          </p:nvSpPr>
          <p:spPr>
            <a:xfrm>
              <a:off x="858516" y="415941"/>
              <a:ext cx="172040" cy="285750"/>
            </a:xfrm>
            <a:custGeom>
              <a:avLst/>
              <a:gdLst>
                <a:gd name="connsiteX0" fmla="*/ 0 w 171450"/>
                <a:gd name="connsiteY0" fmla="*/ 0 h 285750"/>
                <a:gd name="connsiteX1" fmla="*/ 171450 w 171450"/>
                <a:gd name="connsiteY1" fmla="*/ 0 h 285750"/>
                <a:gd name="connsiteX2" fmla="*/ 171450 w 171450"/>
                <a:gd name="connsiteY2" fmla="*/ 285750 h 285750"/>
                <a:gd name="connsiteX3" fmla="*/ 0 w 171450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85750">
                  <a:moveTo>
                    <a:pt x="0" y="0"/>
                  </a:moveTo>
                  <a:lnTo>
                    <a:pt x="171450" y="0"/>
                  </a:lnTo>
                  <a:lnTo>
                    <a:pt x="171450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xmlns="" id="{CC1F7ECC-5535-4B50-8934-37795DCFB344}"/>
                </a:ext>
              </a:extLst>
            </p:cNvPr>
            <p:cNvSpPr/>
            <p:nvPr/>
          </p:nvSpPr>
          <p:spPr>
            <a:xfrm>
              <a:off x="858516" y="302210"/>
              <a:ext cx="172040" cy="75347"/>
            </a:xfrm>
            <a:custGeom>
              <a:avLst/>
              <a:gdLst>
                <a:gd name="connsiteX0" fmla="*/ 0 w 171450"/>
                <a:gd name="connsiteY0" fmla="*/ 0 h 76200"/>
                <a:gd name="connsiteX1" fmla="*/ 171450 w 171450"/>
                <a:gd name="connsiteY1" fmla="*/ 0 h 76200"/>
                <a:gd name="connsiteX2" fmla="*/ 171450 w 171450"/>
                <a:gd name="connsiteY2" fmla="*/ 76200 h 76200"/>
                <a:gd name="connsiteX3" fmla="*/ 0 w 1714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76200">
                  <a:moveTo>
                    <a:pt x="0" y="0"/>
                  </a:moveTo>
                  <a:lnTo>
                    <a:pt x="171450" y="0"/>
                  </a:lnTo>
                  <a:lnTo>
                    <a:pt x="1714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xmlns="" id="{E085C2FB-248D-443A-8B66-A8994F6A9168}"/>
                </a:ext>
              </a:extLst>
            </p:cNvPr>
            <p:cNvSpPr/>
            <p:nvPr/>
          </p:nvSpPr>
          <p:spPr>
            <a:xfrm>
              <a:off x="667922" y="397460"/>
              <a:ext cx="153488" cy="419384"/>
            </a:xfrm>
            <a:custGeom>
              <a:avLst/>
              <a:gdLst>
                <a:gd name="connsiteX0" fmla="*/ 76200 w 152400"/>
                <a:gd name="connsiteY0" fmla="*/ 76200 h 419100"/>
                <a:gd name="connsiteX1" fmla="*/ 57150 w 152400"/>
                <a:gd name="connsiteY1" fmla="*/ 57150 h 419100"/>
                <a:gd name="connsiteX2" fmla="*/ 76200 w 152400"/>
                <a:gd name="connsiteY2" fmla="*/ 38100 h 419100"/>
                <a:gd name="connsiteX3" fmla="*/ 95250 w 152400"/>
                <a:gd name="connsiteY3" fmla="*/ 57150 h 419100"/>
                <a:gd name="connsiteX4" fmla="*/ 76200 w 152400"/>
                <a:gd name="connsiteY4" fmla="*/ 76200 h 419100"/>
                <a:gd name="connsiteX5" fmla="*/ 76200 w 152400"/>
                <a:gd name="connsiteY5" fmla="*/ 381000 h 419100"/>
                <a:gd name="connsiteX6" fmla="*/ 57150 w 152400"/>
                <a:gd name="connsiteY6" fmla="*/ 361950 h 419100"/>
                <a:gd name="connsiteX7" fmla="*/ 76200 w 152400"/>
                <a:gd name="connsiteY7" fmla="*/ 342900 h 419100"/>
                <a:gd name="connsiteX8" fmla="*/ 95250 w 152400"/>
                <a:gd name="connsiteY8" fmla="*/ 361950 h 419100"/>
                <a:gd name="connsiteX9" fmla="*/ 76200 w 152400"/>
                <a:gd name="connsiteY9" fmla="*/ 381000 h 419100"/>
                <a:gd name="connsiteX10" fmla="*/ 152400 w 152400"/>
                <a:gd name="connsiteY10" fmla="*/ 0 h 419100"/>
                <a:gd name="connsiteX11" fmla="*/ 0 w 152400"/>
                <a:gd name="connsiteY11" fmla="*/ 0 h 419100"/>
                <a:gd name="connsiteX12" fmla="*/ 0 w 152400"/>
                <a:gd name="connsiteY12" fmla="*/ 419100 h 419100"/>
                <a:gd name="connsiteX13" fmla="*/ 152400 w 152400"/>
                <a:gd name="connsiteY13" fmla="*/ 419100 h 419100"/>
                <a:gd name="connsiteX14" fmla="*/ 152400 w 152400"/>
                <a:gd name="connsiteY14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00" h="419100">
                  <a:moveTo>
                    <a:pt x="76200" y="76200"/>
                  </a:moveTo>
                  <a:cubicBezTo>
                    <a:pt x="65723" y="76200"/>
                    <a:pt x="57150" y="67627"/>
                    <a:pt x="57150" y="57150"/>
                  </a:cubicBezTo>
                  <a:cubicBezTo>
                    <a:pt x="57150" y="46673"/>
                    <a:pt x="65723" y="38100"/>
                    <a:pt x="76200" y="38100"/>
                  </a:cubicBezTo>
                  <a:cubicBezTo>
                    <a:pt x="86677" y="38100"/>
                    <a:pt x="95250" y="46673"/>
                    <a:pt x="95250" y="57150"/>
                  </a:cubicBezTo>
                  <a:cubicBezTo>
                    <a:pt x="95250" y="67627"/>
                    <a:pt x="86677" y="76200"/>
                    <a:pt x="76200" y="76200"/>
                  </a:cubicBezTo>
                  <a:close/>
                  <a:moveTo>
                    <a:pt x="76200" y="381000"/>
                  </a:moveTo>
                  <a:cubicBezTo>
                    <a:pt x="65723" y="381000"/>
                    <a:pt x="57150" y="372428"/>
                    <a:pt x="57150" y="361950"/>
                  </a:cubicBezTo>
                  <a:cubicBezTo>
                    <a:pt x="57150" y="351473"/>
                    <a:pt x="65723" y="342900"/>
                    <a:pt x="76200" y="342900"/>
                  </a:cubicBezTo>
                  <a:cubicBezTo>
                    <a:pt x="86677" y="342900"/>
                    <a:pt x="95250" y="351473"/>
                    <a:pt x="95250" y="361950"/>
                  </a:cubicBezTo>
                  <a:cubicBezTo>
                    <a:pt x="95250" y="372428"/>
                    <a:pt x="86677" y="381000"/>
                    <a:pt x="76200" y="381000"/>
                  </a:cubicBezTo>
                  <a:close/>
                  <a:moveTo>
                    <a:pt x="152400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52400" y="4191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B9DFA234-D5D5-4BAD-AE1F-70739407AD57}"/>
                </a:ext>
              </a:extLst>
            </p:cNvPr>
            <p:cNvSpPr/>
            <p:nvPr/>
          </p:nvSpPr>
          <p:spPr>
            <a:xfrm>
              <a:off x="497569" y="320692"/>
              <a:ext cx="133246" cy="496152"/>
            </a:xfrm>
            <a:custGeom>
              <a:avLst/>
              <a:gdLst>
                <a:gd name="connsiteX0" fmla="*/ 95250 w 133350"/>
                <a:gd name="connsiteY0" fmla="*/ 95250 h 495300"/>
                <a:gd name="connsiteX1" fmla="*/ 38100 w 133350"/>
                <a:gd name="connsiteY1" fmla="*/ 95250 h 495300"/>
                <a:gd name="connsiteX2" fmla="*/ 38100 w 133350"/>
                <a:gd name="connsiteY2" fmla="*/ 38100 h 495300"/>
                <a:gd name="connsiteX3" fmla="*/ 95250 w 133350"/>
                <a:gd name="connsiteY3" fmla="*/ 38100 h 495300"/>
                <a:gd name="connsiteX4" fmla="*/ 95250 w 133350"/>
                <a:gd name="connsiteY4" fmla="*/ 95250 h 495300"/>
                <a:gd name="connsiteX5" fmla="*/ 133350 w 133350"/>
                <a:gd name="connsiteY5" fmla="*/ 0 h 495300"/>
                <a:gd name="connsiteX6" fmla="*/ 0 w 133350"/>
                <a:gd name="connsiteY6" fmla="*/ 0 h 495300"/>
                <a:gd name="connsiteX7" fmla="*/ 0 w 133350"/>
                <a:gd name="connsiteY7" fmla="*/ 495300 h 495300"/>
                <a:gd name="connsiteX8" fmla="*/ 133350 w 133350"/>
                <a:gd name="connsiteY8" fmla="*/ 495300 h 495300"/>
                <a:gd name="connsiteX9" fmla="*/ 133350 w 133350"/>
                <a:gd name="connsiteY9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495300">
                  <a:moveTo>
                    <a:pt x="95250" y="95250"/>
                  </a:moveTo>
                  <a:lnTo>
                    <a:pt x="38100" y="95250"/>
                  </a:lnTo>
                  <a:lnTo>
                    <a:pt x="38100" y="38100"/>
                  </a:lnTo>
                  <a:lnTo>
                    <a:pt x="95250" y="38100"/>
                  </a:lnTo>
                  <a:lnTo>
                    <a:pt x="95250" y="95250"/>
                  </a:lnTo>
                  <a:close/>
                  <a:moveTo>
                    <a:pt x="133350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133350" y="49530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12" name="图片 11" descr="图片包含 游戏机, 标志, 房间, 食物&#10;&#10;描述已自动生成">
            <a:extLst>
              <a:ext uri="{FF2B5EF4-FFF2-40B4-BE49-F238E27FC236}">
                <a16:creationId xmlns:a16="http://schemas.microsoft.com/office/drawing/2014/main" xmlns="" id="{019219A2-15DB-446F-A2A9-DD2F91C82C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2663" y="33338"/>
            <a:ext cx="642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05756715-0E8A-47D7-AC79-203534418C99}"/>
              </a:ext>
            </a:extLst>
          </p:cNvPr>
          <p:cNvSpPr/>
          <p:nvPr userDrawn="1"/>
        </p:nvSpPr>
        <p:spPr>
          <a:xfrm>
            <a:off x="0" y="6323013"/>
            <a:ext cx="12192000" cy="5349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xmlns="" id="{665CC4D5-68C7-4198-BFA7-48CE793AF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8075" y="6381750"/>
            <a:ext cx="3463925" cy="417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郑州澍青医学高等专科学校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  <p:sldLayoutId id="2147484471" r:id="rId12"/>
    <p:sldLayoutId id="2147484472" r:id="rId13"/>
    <p:sldLayoutId id="2147484473" r:id="rId14"/>
    <p:sldLayoutId id="2147484474" r:id="rId15"/>
    <p:sldLayoutId id="2147484459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  <a:cs typeface="等线 Light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 hidden="1">
            <a:extLst>
              <a:ext uri="{FF2B5EF4-FFF2-40B4-BE49-F238E27FC236}">
                <a16:creationId xmlns:a16="http://schemas.microsoft.com/office/drawing/2014/main" xmlns="" id="{22A2D162-B6AC-4482-BF6E-5A77D2F72023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1635125" y="3873500"/>
            <a:ext cx="2014538" cy="2236788"/>
            <a:chOff x="6025662" y="-1"/>
            <a:chExt cx="6166338" cy="6846945"/>
          </a:xfrm>
        </p:grpSpPr>
        <p:sp>
          <p:nvSpPr>
            <p:cNvPr id="125" name="Freeform 215">
              <a:extLst>
                <a:ext uri="{FF2B5EF4-FFF2-40B4-BE49-F238E27FC236}">
                  <a16:creationId xmlns:a16="http://schemas.microsoft.com/office/drawing/2014/main" xmlns="" id="{DABE32AE-CAE5-47CB-B50F-25435A3C256A}"/>
                </a:ext>
              </a:extLst>
            </p:cNvPr>
            <p:cNvSpPr/>
            <p:nvPr/>
          </p:nvSpPr>
          <p:spPr bwMode="auto">
            <a:xfrm>
              <a:off x="8071392" y="3430758"/>
              <a:ext cx="1326563" cy="1151688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6" name="Freeform 216">
              <a:extLst>
                <a:ext uri="{FF2B5EF4-FFF2-40B4-BE49-F238E27FC236}">
                  <a16:creationId xmlns:a16="http://schemas.microsoft.com/office/drawing/2014/main" xmlns="" id="{424DC9F6-236E-486E-918B-0BBD6DF09E27}"/>
                </a:ext>
              </a:extLst>
            </p:cNvPr>
            <p:cNvSpPr/>
            <p:nvPr/>
          </p:nvSpPr>
          <p:spPr bwMode="auto">
            <a:xfrm>
              <a:off x="8071392" y="3430758"/>
              <a:ext cx="1326563" cy="1151688"/>
            </a:xfrm>
            <a:custGeom>
              <a:avLst/>
              <a:gdLst>
                <a:gd name="T0" fmla="*/ 416 w 1657"/>
                <a:gd name="T1" fmla="*/ 1434 h 1434"/>
                <a:gd name="T2" fmla="*/ 0 w 1657"/>
                <a:gd name="T3" fmla="*/ 718 h 1434"/>
                <a:gd name="T4" fmla="*/ 416 w 1657"/>
                <a:gd name="T5" fmla="*/ 0 h 1434"/>
                <a:gd name="T6" fmla="*/ 1244 w 1657"/>
                <a:gd name="T7" fmla="*/ 0 h 1434"/>
                <a:gd name="T8" fmla="*/ 1657 w 1657"/>
                <a:gd name="T9" fmla="*/ 718 h 1434"/>
                <a:gd name="T10" fmla="*/ 1244 w 1657"/>
                <a:gd name="T11" fmla="*/ 1434 h 1434"/>
                <a:gd name="T12" fmla="*/ 416 w 1657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4">
                  <a:moveTo>
                    <a:pt x="416" y="1434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4"/>
                  </a:lnTo>
                  <a:lnTo>
                    <a:pt x="416" y="1434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7" name="Freeform 217">
              <a:extLst>
                <a:ext uri="{FF2B5EF4-FFF2-40B4-BE49-F238E27FC236}">
                  <a16:creationId xmlns:a16="http://schemas.microsoft.com/office/drawing/2014/main" xmlns="" id="{C7F656CE-D551-4129-8641-98F6F2593560}"/>
                </a:ext>
              </a:extLst>
            </p:cNvPr>
            <p:cNvSpPr/>
            <p:nvPr/>
          </p:nvSpPr>
          <p:spPr bwMode="auto">
            <a:xfrm>
              <a:off x="8071392" y="2283932"/>
              <a:ext cx="1326563" cy="115168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8" name="Freeform 218">
              <a:extLst>
                <a:ext uri="{FF2B5EF4-FFF2-40B4-BE49-F238E27FC236}">
                  <a16:creationId xmlns:a16="http://schemas.microsoft.com/office/drawing/2014/main" xmlns="" id="{4BD8B804-CF1B-442D-ACCC-C4068ABF7F8A}"/>
                </a:ext>
              </a:extLst>
            </p:cNvPr>
            <p:cNvSpPr/>
            <p:nvPr/>
          </p:nvSpPr>
          <p:spPr bwMode="auto">
            <a:xfrm>
              <a:off x="8071392" y="1127386"/>
              <a:ext cx="1326563" cy="115168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9" name="Freeform 219">
              <a:extLst>
                <a:ext uri="{FF2B5EF4-FFF2-40B4-BE49-F238E27FC236}">
                  <a16:creationId xmlns:a16="http://schemas.microsoft.com/office/drawing/2014/main" xmlns="" id="{89F128FE-E912-4989-9143-52A567261E31}"/>
                </a:ext>
              </a:extLst>
            </p:cNvPr>
            <p:cNvSpPr/>
            <p:nvPr/>
          </p:nvSpPr>
          <p:spPr bwMode="auto">
            <a:xfrm>
              <a:off x="8071392" y="1127386"/>
              <a:ext cx="1326563" cy="1151688"/>
            </a:xfrm>
            <a:custGeom>
              <a:avLst/>
              <a:gdLst>
                <a:gd name="T0" fmla="*/ 416 w 1657"/>
                <a:gd name="T1" fmla="*/ 1436 h 1436"/>
                <a:gd name="T2" fmla="*/ 0 w 1657"/>
                <a:gd name="T3" fmla="*/ 718 h 1436"/>
                <a:gd name="T4" fmla="*/ 416 w 1657"/>
                <a:gd name="T5" fmla="*/ 0 h 1436"/>
                <a:gd name="T6" fmla="*/ 1244 w 1657"/>
                <a:gd name="T7" fmla="*/ 0 h 1436"/>
                <a:gd name="T8" fmla="*/ 1657 w 1657"/>
                <a:gd name="T9" fmla="*/ 718 h 1436"/>
                <a:gd name="T10" fmla="*/ 1244 w 1657"/>
                <a:gd name="T11" fmla="*/ 1436 h 1436"/>
                <a:gd name="T12" fmla="*/ 416 w 1657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6">
                  <a:moveTo>
                    <a:pt x="416" y="1436"/>
                  </a:moveTo>
                  <a:lnTo>
                    <a:pt x="0" y="718"/>
                  </a:lnTo>
                  <a:lnTo>
                    <a:pt x="416" y="0"/>
                  </a:lnTo>
                  <a:lnTo>
                    <a:pt x="1244" y="0"/>
                  </a:lnTo>
                  <a:lnTo>
                    <a:pt x="1657" y="718"/>
                  </a:lnTo>
                  <a:lnTo>
                    <a:pt x="1244" y="1436"/>
                  </a:lnTo>
                  <a:lnTo>
                    <a:pt x="416" y="1436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0" name="Freeform 220">
              <a:extLst>
                <a:ext uri="{FF2B5EF4-FFF2-40B4-BE49-F238E27FC236}">
                  <a16:creationId xmlns:a16="http://schemas.microsoft.com/office/drawing/2014/main" xmlns="" id="{CFD387DF-1BAB-4A20-8721-B57AD759C23C}"/>
                </a:ext>
              </a:extLst>
            </p:cNvPr>
            <p:cNvSpPr/>
            <p:nvPr/>
          </p:nvSpPr>
          <p:spPr bwMode="auto">
            <a:xfrm>
              <a:off x="8503859" y="-4859"/>
              <a:ext cx="3420883" cy="2483170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1" name="Freeform 221">
              <a:extLst>
                <a:ext uri="{FF2B5EF4-FFF2-40B4-BE49-F238E27FC236}">
                  <a16:creationId xmlns:a16="http://schemas.microsoft.com/office/drawing/2014/main" xmlns="" id="{AA193CC2-457D-439A-B202-090D6968BB9E}"/>
                </a:ext>
              </a:extLst>
            </p:cNvPr>
            <p:cNvSpPr/>
            <p:nvPr/>
          </p:nvSpPr>
          <p:spPr bwMode="auto">
            <a:xfrm>
              <a:off x="8503859" y="-4859"/>
              <a:ext cx="3420883" cy="2483170"/>
            </a:xfrm>
            <a:custGeom>
              <a:avLst/>
              <a:gdLst>
                <a:gd name="T0" fmla="*/ 4269 w 4269"/>
                <a:gd name="T1" fmla="*/ 0 h 3099"/>
                <a:gd name="T2" fmla="*/ 395 w 4269"/>
                <a:gd name="T3" fmla="*/ 0 h 3099"/>
                <a:gd name="T4" fmla="*/ 0 w 4269"/>
                <a:gd name="T5" fmla="*/ 680 h 3099"/>
                <a:gd name="T6" fmla="*/ 427 w 4269"/>
                <a:gd name="T7" fmla="*/ 1417 h 3099"/>
                <a:gd name="T8" fmla="*/ 785 w 4269"/>
                <a:gd name="T9" fmla="*/ 1417 h 3099"/>
                <a:gd name="T10" fmla="*/ 1198 w 4269"/>
                <a:gd name="T11" fmla="*/ 2135 h 3099"/>
                <a:gd name="T12" fmla="*/ 1019 w 4269"/>
                <a:gd name="T13" fmla="*/ 2447 h 3099"/>
                <a:gd name="T14" fmla="*/ 1396 w 4269"/>
                <a:gd name="T15" fmla="*/ 3099 h 3099"/>
                <a:gd name="T16" fmla="*/ 3402 w 4269"/>
                <a:gd name="T17" fmla="*/ 3099 h 3099"/>
                <a:gd name="T18" fmla="*/ 2940 w 4269"/>
                <a:gd name="T19" fmla="*/ 2300 h 3099"/>
                <a:gd name="T20" fmla="*/ 4269 w 4269"/>
                <a:gd name="T21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9" h="3099">
                  <a:moveTo>
                    <a:pt x="4269" y="0"/>
                  </a:moveTo>
                  <a:lnTo>
                    <a:pt x="395" y="0"/>
                  </a:lnTo>
                  <a:lnTo>
                    <a:pt x="0" y="680"/>
                  </a:lnTo>
                  <a:lnTo>
                    <a:pt x="427" y="1417"/>
                  </a:lnTo>
                  <a:lnTo>
                    <a:pt x="785" y="1417"/>
                  </a:lnTo>
                  <a:lnTo>
                    <a:pt x="1198" y="2135"/>
                  </a:lnTo>
                  <a:lnTo>
                    <a:pt x="1019" y="2447"/>
                  </a:lnTo>
                  <a:lnTo>
                    <a:pt x="1396" y="3099"/>
                  </a:lnTo>
                  <a:lnTo>
                    <a:pt x="3402" y="3099"/>
                  </a:lnTo>
                  <a:lnTo>
                    <a:pt x="2940" y="2300"/>
                  </a:lnTo>
                  <a:lnTo>
                    <a:pt x="4269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Freeform 222">
              <a:extLst>
                <a:ext uri="{FF2B5EF4-FFF2-40B4-BE49-F238E27FC236}">
                  <a16:creationId xmlns:a16="http://schemas.microsoft.com/office/drawing/2014/main" xmlns="" id="{9CE046B8-49E3-46F9-ACB1-22A32BA1BF32}"/>
                </a:ext>
              </a:extLst>
            </p:cNvPr>
            <p:cNvSpPr/>
            <p:nvPr/>
          </p:nvSpPr>
          <p:spPr bwMode="auto">
            <a:xfrm>
              <a:off x="8839146" y="1127388"/>
              <a:ext cx="612260" cy="826104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" name="Freeform 223">
              <a:extLst>
                <a:ext uri="{FF2B5EF4-FFF2-40B4-BE49-F238E27FC236}">
                  <a16:creationId xmlns:a16="http://schemas.microsoft.com/office/drawing/2014/main" xmlns="" id="{9E08C2C5-37DE-4E39-8FE9-65AC8DF48011}"/>
                </a:ext>
              </a:extLst>
            </p:cNvPr>
            <p:cNvSpPr/>
            <p:nvPr/>
          </p:nvSpPr>
          <p:spPr bwMode="auto">
            <a:xfrm>
              <a:off x="8839146" y="1127388"/>
              <a:ext cx="612260" cy="826104"/>
            </a:xfrm>
            <a:custGeom>
              <a:avLst/>
              <a:gdLst>
                <a:gd name="T0" fmla="*/ 358 w 771"/>
                <a:gd name="T1" fmla="*/ 0 h 1030"/>
                <a:gd name="T2" fmla="*/ 0 w 771"/>
                <a:gd name="T3" fmla="*/ 0 h 1030"/>
                <a:gd name="T4" fmla="*/ 592 w 771"/>
                <a:gd name="T5" fmla="*/ 1030 h 1030"/>
                <a:gd name="T6" fmla="*/ 771 w 771"/>
                <a:gd name="T7" fmla="*/ 718 h 1030"/>
                <a:gd name="T8" fmla="*/ 358 w 771"/>
                <a:gd name="T9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1030">
                  <a:moveTo>
                    <a:pt x="358" y="0"/>
                  </a:moveTo>
                  <a:lnTo>
                    <a:pt x="0" y="0"/>
                  </a:lnTo>
                  <a:lnTo>
                    <a:pt x="592" y="1030"/>
                  </a:lnTo>
                  <a:lnTo>
                    <a:pt x="771" y="718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4" name="Freeform 224">
              <a:extLst>
                <a:ext uri="{FF2B5EF4-FFF2-40B4-BE49-F238E27FC236}">
                  <a16:creationId xmlns:a16="http://schemas.microsoft.com/office/drawing/2014/main" xmlns="" id="{36B890D1-09DB-4781-9E7D-B1E14256BFF7}"/>
                </a:ext>
              </a:extLst>
            </p:cNvPr>
            <p:cNvSpPr/>
            <p:nvPr/>
          </p:nvSpPr>
          <p:spPr bwMode="auto">
            <a:xfrm>
              <a:off x="11283328" y="-4860"/>
              <a:ext cx="1020434" cy="3770921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B9BD5">
                <a:lumMod val="75000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Freeform 225">
              <a:extLst>
                <a:ext uri="{FF2B5EF4-FFF2-40B4-BE49-F238E27FC236}">
                  <a16:creationId xmlns:a16="http://schemas.microsoft.com/office/drawing/2014/main" xmlns="" id="{97ED151D-33DA-41CA-8854-00A8AD9D15CA}"/>
                </a:ext>
              </a:extLst>
            </p:cNvPr>
            <p:cNvSpPr/>
            <p:nvPr/>
          </p:nvSpPr>
          <p:spPr bwMode="auto">
            <a:xfrm>
              <a:off x="11283328" y="-4860"/>
              <a:ext cx="1020434" cy="3770921"/>
            </a:xfrm>
            <a:custGeom>
              <a:avLst/>
              <a:gdLst>
                <a:gd name="T0" fmla="*/ 1273 w 1273"/>
                <a:gd name="T1" fmla="*/ 0 h 4711"/>
                <a:gd name="T2" fmla="*/ 867 w 1273"/>
                <a:gd name="T3" fmla="*/ 0 h 4711"/>
                <a:gd name="T4" fmla="*/ 1273 w 1273"/>
                <a:gd name="T5" fmla="*/ 0 h 4711"/>
                <a:gd name="T6" fmla="*/ 1273 w 1273"/>
                <a:gd name="T7" fmla="*/ 2247 h 4711"/>
                <a:gd name="T8" fmla="*/ 782 w 1273"/>
                <a:gd name="T9" fmla="*/ 3099 h 4711"/>
                <a:gd name="T10" fmla="*/ 0 w 1273"/>
                <a:gd name="T11" fmla="*/ 3099 h 4711"/>
                <a:gd name="T12" fmla="*/ 931 w 1273"/>
                <a:gd name="T13" fmla="*/ 4711 h 4711"/>
                <a:gd name="T14" fmla="*/ 1273 w 1273"/>
                <a:gd name="T15" fmla="*/ 4711 h 4711"/>
                <a:gd name="T16" fmla="*/ 1273 w 1273"/>
                <a:gd name="T17" fmla="*/ 0 h 4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3" h="4711">
                  <a:moveTo>
                    <a:pt x="1273" y="0"/>
                  </a:moveTo>
                  <a:lnTo>
                    <a:pt x="867" y="0"/>
                  </a:lnTo>
                  <a:lnTo>
                    <a:pt x="1273" y="0"/>
                  </a:lnTo>
                  <a:lnTo>
                    <a:pt x="1273" y="2247"/>
                  </a:lnTo>
                  <a:lnTo>
                    <a:pt x="782" y="3099"/>
                  </a:lnTo>
                  <a:lnTo>
                    <a:pt x="0" y="3099"/>
                  </a:lnTo>
                  <a:lnTo>
                    <a:pt x="931" y="4711"/>
                  </a:lnTo>
                  <a:lnTo>
                    <a:pt x="1273" y="4711"/>
                  </a:lnTo>
                  <a:lnTo>
                    <a:pt x="1273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6" name="Freeform 226">
              <a:extLst>
                <a:ext uri="{FF2B5EF4-FFF2-40B4-BE49-F238E27FC236}">
                  <a16:creationId xmlns:a16="http://schemas.microsoft.com/office/drawing/2014/main" xmlns="" id="{79F832C7-A940-4E36-9DAC-23509D372069}"/>
                </a:ext>
              </a:extLst>
            </p:cNvPr>
            <p:cNvSpPr/>
            <p:nvPr/>
          </p:nvSpPr>
          <p:spPr bwMode="auto">
            <a:xfrm>
              <a:off x="10914028" y="-4860"/>
              <a:ext cx="1389734" cy="2483170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7" name="Freeform 227">
              <a:extLst>
                <a:ext uri="{FF2B5EF4-FFF2-40B4-BE49-F238E27FC236}">
                  <a16:creationId xmlns:a16="http://schemas.microsoft.com/office/drawing/2014/main" xmlns="" id="{6DCD17B4-8535-4F97-9173-538BFBAA71B5}"/>
                </a:ext>
              </a:extLst>
            </p:cNvPr>
            <p:cNvSpPr/>
            <p:nvPr/>
          </p:nvSpPr>
          <p:spPr bwMode="auto">
            <a:xfrm>
              <a:off x="10914028" y="-4860"/>
              <a:ext cx="1389734" cy="2483170"/>
            </a:xfrm>
            <a:custGeom>
              <a:avLst/>
              <a:gdLst>
                <a:gd name="T0" fmla="*/ 1735 w 1735"/>
                <a:gd name="T1" fmla="*/ 0 h 3099"/>
                <a:gd name="T2" fmla="*/ 1329 w 1735"/>
                <a:gd name="T3" fmla="*/ 0 h 3099"/>
                <a:gd name="T4" fmla="*/ 0 w 1735"/>
                <a:gd name="T5" fmla="*/ 2300 h 3099"/>
                <a:gd name="T6" fmla="*/ 462 w 1735"/>
                <a:gd name="T7" fmla="*/ 3099 h 3099"/>
                <a:gd name="T8" fmla="*/ 1244 w 1735"/>
                <a:gd name="T9" fmla="*/ 3099 h 3099"/>
                <a:gd name="T10" fmla="*/ 1735 w 1735"/>
                <a:gd name="T11" fmla="*/ 2247 h 3099"/>
                <a:gd name="T12" fmla="*/ 1735 w 1735"/>
                <a:gd name="T13" fmla="*/ 0 h 3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5" h="3099">
                  <a:moveTo>
                    <a:pt x="1735" y="0"/>
                  </a:moveTo>
                  <a:lnTo>
                    <a:pt x="1329" y="0"/>
                  </a:lnTo>
                  <a:lnTo>
                    <a:pt x="0" y="2300"/>
                  </a:lnTo>
                  <a:lnTo>
                    <a:pt x="462" y="3099"/>
                  </a:lnTo>
                  <a:lnTo>
                    <a:pt x="1244" y="3099"/>
                  </a:lnTo>
                  <a:lnTo>
                    <a:pt x="1735" y="2247"/>
                  </a:lnTo>
                  <a:lnTo>
                    <a:pt x="1735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Freeform 228">
              <a:extLst>
                <a:ext uri="{FF2B5EF4-FFF2-40B4-BE49-F238E27FC236}">
                  <a16:creationId xmlns:a16="http://schemas.microsoft.com/office/drawing/2014/main" xmlns="" id="{F10A96D8-EF74-4EAF-B7BD-5B23A00DB80E}"/>
                </a:ext>
              </a:extLst>
            </p:cNvPr>
            <p:cNvSpPr/>
            <p:nvPr/>
          </p:nvSpPr>
          <p:spPr bwMode="auto">
            <a:xfrm>
              <a:off x="7080112" y="-4859"/>
              <a:ext cx="1326563" cy="573413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9" name="Freeform 229">
              <a:extLst>
                <a:ext uri="{FF2B5EF4-FFF2-40B4-BE49-F238E27FC236}">
                  <a16:creationId xmlns:a16="http://schemas.microsoft.com/office/drawing/2014/main" xmlns="" id="{B3C5335C-6F97-4BF2-9BA8-C004C7D3839C}"/>
                </a:ext>
              </a:extLst>
            </p:cNvPr>
            <p:cNvSpPr/>
            <p:nvPr/>
          </p:nvSpPr>
          <p:spPr bwMode="auto">
            <a:xfrm>
              <a:off x="7080112" y="-4859"/>
              <a:ext cx="1326563" cy="573413"/>
            </a:xfrm>
            <a:custGeom>
              <a:avLst/>
              <a:gdLst>
                <a:gd name="T0" fmla="*/ 1656 w 1656"/>
                <a:gd name="T1" fmla="*/ 0 h 718"/>
                <a:gd name="T2" fmla="*/ 0 w 1656"/>
                <a:gd name="T3" fmla="*/ 0 h 718"/>
                <a:gd name="T4" fmla="*/ 413 w 1656"/>
                <a:gd name="T5" fmla="*/ 718 h 718"/>
                <a:gd name="T6" fmla="*/ 1243 w 1656"/>
                <a:gd name="T7" fmla="*/ 718 h 718"/>
                <a:gd name="T8" fmla="*/ 1656 w 1656"/>
                <a:gd name="T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6" h="718">
                  <a:moveTo>
                    <a:pt x="1656" y="0"/>
                  </a:moveTo>
                  <a:lnTo>
                    <a:pt x="0" y="0"/>
                  </a:lnTo>
                  <a:lnTo>
                    <a:pt x="413" y="718"/>
                  </a:lnTo>
                  <a:lnTo>
                    <a:pt x="1243" y="718"/>
                  </a:lnTo>
                  <a:lnTo>
                    <a:pt x="1656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0" name="Freeform 230">
              <a:extLst>
                <a:ext uri="{FF2B5EF4-FFF2-40B4-BE49-F238E27FC236}">
                  <a16:creationId xmlns:a16="http://schemas.microsoft.com/office/drawing/2014/main" xmlns="" id="{397885A5-F455-476E-946D-B15999496681}"/>
                </a:ext>
              </a:extLst>
            </p:cNvPr>
            <p:cNvSpPr/>
            <p:nvPr/>
          </p:nvSpPr>
          <p:spPr bwMode="auto">
            <a:xfrm>
              <a:off x="6088835" y="2293651"/>
              <a:ext cx="1326563" cy="1151688"/>
            </a:xfrm>
            <a:custGeom>
              <a:avLst/>
              <a:gdLst>
                <a:gd name="T0" fmla="*/ 413 w 1657"/>
                <a:gd name="T1" fmla="*/ 1433 h 1433"/>
                <a:gd name="T2" fmla="*/ 0 w 1657"/>
                <a:gd name="T3" fmla="*/ 715 h 1433"/>
                <a:gd name="T4" fmla="*/ 413 w 1657"/>
                <a:gd name="T5" fmla="*/ 0 h 1433"/>
                <a:gd name="T6" fmla="*/ 1243 w 1657"/>
                <a:gd name="T7" fmla="*/ 0 h 1433"/>
                <a:gd name="T8" fmla="*/ 1657 w 1657"/>
                <a:gd name="T9" fmla="*/ 715 h 1433"/>
                <a:gd name="T10" fmla="*/ 1243 w 1657"/>
                <a:gd name="T11" fmla="*/ 1433 h 1433"/>
                <a:gd name="T12" fmla="*/ 413 w 1657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433">
                  <a:moveTo>
                    <a:pt x="413" y="1433"/>
                  </a:moveTo>
                  <a:lnTo>
                    <a:pt x="0" y="715"/>
                  </a:lnTo>
                  <a:lnTo>
                    <a:pt x="413" y="0"/>
                  </a:lnTo>
                  <a:lnTo>
                    <a:pt x="1243" y="0"/>
                  </a:lnTo>
                  <a:lnTo>
                    <a:pt x="1657" y="715"/>
                  </a:lnTo>
                  <a:lnTo>
                    <a:pt x="1243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1" name="Freeform 231">
              <a:extLst>
                <a:ext uri="{FF2B5EF4-FFF2-40B4-BE49-F238E27FC236}">
                  <a16:creationId xmlns:a16="http://schemas.microsoft.com/office/drawing/2014/main" xmlns="" id="{52D263B1-F7F0-4649-9A67-4ABC09EEB099}"/>
                </a:ext>
              </a:extLst>
            </p:cNvPr>
            <p:cNvSpPr/>
            <p:nvPr/>
          </p:nvSpPr>
          <p:spPr bwMode="auto">
            <a:xfrm>
              <a:off x="9130698" y="4009034"/>
              <a:ext cx="1331423" cy="1151684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2" name="Freeform 232">
              <a:extLst>
                <a:ext uri="{FF2B5EF4-FFF2-40B4-BE49-F238E27FC236}">
                  <a16:creationId xmlns:a16="http://schemas.microsoft.com/office/drawing/2014/main" xmlns="" id="{B90AA874-DA3E-4746-812D-B62869F6F860}"/>
                </a:ext>
              </a:extLst>
            </p:cNvPr>
            <p:cNvSpPr/>
            <p:nvPr/>
          </p:nvSpPr>
          <p:spPr bwMode="auto">
            <a:xfrm>
              <a:off x="9130698" y="4009034"/>
              <a:ext cx="1331423" cy="1151684"/>
            </a:xfrm>
            <a:custGeom>
              <a:avLst/>
              <a:gdLst>
                <a:gd name="T0" fmla="*/ 413 w 1656"/>
                <a:gd name="T1" fmla="*/ 1436 h 1436"/>
                <a:gd name="T2" fmla="*/ 0 w 1656"/>
                <a:gd name="T3" fmla="*/ 718 h 1436"/>
                <a:gd name="T4" fmla="*/ 413 w 1656"/>
                <a:gd name="T5" fmla="*/ 0 h 1436"/>
                <a:gd name="T6" fmla="*/ 1240 w 1656"/>
                <a:gd name="T7" fmla="*/ 0 h 1436"/>
                <a:gd name="T8" fmla="*/ 1656 w 1656"/>
                <a:gd name="T9" fmla="*/ 718 h 1436"/>
                <a:gd name="T10" fmla="*/ 1240 w 1656"/>
                <a:gd name="T11" fmla="*/ 1436 h 1436"/>
                <a:gd name="T12" fmla="*/ 413 w 1656"/>
                <a:gd name="T13" fmla="*/ 1436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6">
                  <a:moveTo>
                    <a:pt x="413" y="1436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6"/>
                  </a:lnTo>
                  <a:lnTo>
                    <a:pt x="413" y="1436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" name="Freeform 233">
              <a:extLst>
                <a:ext uri="{FF2B5EF4-FFF2-40B4-BE49-F238E27FC236}">
                  <a16:creationId xmlns:a16="http://schemas.microsoft.com/office/drawing/2014/main" xmlns="" id="{681C2FEB-833C-4BBA-93F3-4419B4D7F05E}"/>
                </a:ext>
              </a:extLst>
            </p:cNvPr>
            <p:cNvSpPr/>
            <p:nvPr/>
          </p:nvSpPr>
          <p:spPr bwMode="auto">
            <a:xfrm>
              <a:off x="10058806" y="3430760"/>
              <a:ext cx="1326566" cy="1151688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  <a:close/>
                </a:path>
              </a:pathLst>
            </a:custGeom>
            <a:solidFill>
              <a:srgbClr val="127FB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4" name="Freeform 234">
              <a:extLst>
                <a:ext uri="{FF2B5EF4-FFF2-40B4-BE49-F238E27FC236}">
                  <a16:creationId xmlns:a16="http://schemas.microsoft.com/office/drawing/2014/main" xmlns="" id="{BBB42E49-DEB6-4A72-83A7-8F3E5F58E564}"/>
                </a:ext>
              </a:extLst>
            </p:cNvPr>
            <p:cNvSpPr/>
            <p:nvPr/>
          </p:nvSpPr>
          <p:spPr bwMode="auto">
            <a:xfrm>
              <a:off x="10058806" y="3430760"/>
              <a:ext cx="1326566" cy="1151688"/>
            </a:xfrm>
            <a:custGeom>
              <a:avLst/>
              <a:gdLst>
                <a:gd name="T0" fmla="*/ 414 w 1654"/>
                <a:gd name="T1" fmla="*/ 1434 h 1434"/>
                <a:gd name="T2" fmla="*/ 0 w 1654"/>
                <a:gd name="T3" fmla="*/ 718 h 1434"/>
                <a:gd name="T4" fmla="*/ 414 w 1654"/>
                <a:gd name="T5" fmla="*/ 0 h 1434"/>
                <a:gd name="T6" fmla="*/ 1241 w 1654"/>
                <a:gd name="T7" fmla="*/ 0 h 1434"/>
                <a:gd name="T8" fmla="*/ 1654 w 1654"/>
                <a:gd name="T9" fmla="*/ 718 h 1434"/>
                <a:gd name="T10" fmla="*/ 1241 w 1654"/>
                <a:gd name="T11" fmla="*/ 1434 h 1434"/>
                <a:gd name="T12" fmla="*/ 414 w 1654"/>
                <a:gd name="T13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4" h="1434">
                  <a:moveTo>
                    <a:pt x="414" y="14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1241" y="0"/>
                  </a:lnTo>
                  <a:lnTo>
                    <a:pt x="1654" y="718"/>
                  </a:lnTo>
                  <a:lnTo>
                    <a:pt x="1241" y="1434"/>
                  </a:lnTo>
                  <a:lnTo>
                    <a:pt x="414" y="1434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5" name="Freeform 235">
              <a:extLst>
                <a:ext uri="{FF2B5EF4-FFF2-40B4-BE49-F238E27FC236}">
                  <a16:creationId xmlns:a16="http://schemas.microsoft.com/office/drawing/2014/main" xmlns="" id="{754C9CBC-6041-4297-AC80-FB76E97F87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0287" y="3872970"/>
              <a:ext cx="1234239" cy="82609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close/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6" name="Freeform 236">
              <a:extLst>
                <a:ext uri="{FF2B5EF4-FFF2-40B4-BE49-F238E27FC236}">
                  <a16:creationId xmlns:a16="http://schemas.microsoft.com/office/drawing/2014/main" xmlns="" id="{2C288553-51F4-4EAE-824E-CC9847B4B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80287" y="3872970"/>
              <a:ext cx="1234239" cy="82609"/>
            </a:xfrm>
            <a:custGeom>
              <a:avLst/>
              <a:gdLst>
                <a:gd name="T0" fmla="*/ 1526 w 1542"/>
                <a:gd name="T1" fmla="*/ 72 h 99"/>
                <a:gd name="T2" fmla="*/ 1526 w 1542"/>
                <a:gd name="T3" fmla="*/ 72 h 99"/>
                <a:gd name="T4" fmla="*/ 1542 w 1542"/>
                <a:gd name="T5" fmla="*/ 99 h 99"/>
                <a:gd name="T6" fmla="*/ 1526 w 1542"/>
                <a:gd name="T7" fmla="*/ 72 h 99"/>
                <a:gd name="T8" fmla="*/ 19 w 1542"/>
                <a:gd name="T9" fmla="*/ 0 h 99"/>
                <a:gd name="T10" fmla="*/ 0 w 1542"/>
                <a:gd name="T11" fmla="*/ 35 h 99"/>
                <a:gd name="T12" fmla="*/ 19 w 1542"/>
                <a:gd name="T13" fmla="*/ 0 h 99"/>
                <a:gd name="T14" fmla="*/ 19 w 1542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2" h="99">
                  <a:moveTo>
                    <a:pt x="1526" y="72"/>
                  </a:moveTo>
                  <a:lnTo>
                    <a:pt x="1526" y="72"/>
                  </a:lnTo>
                  <a:lnTo>
                    <a:pt x="1542" y="99"/>
                  </a:lnTo>
                  <a:lnTo>
                    <a:pt x="1526" y="72"/>
                  </a:lnTo>
                  <a:moveTo>
                    <a:pt x="19" y="0"/>
                  </a:moveTo>
                  <a:lnTo>
                    <a:pt x="0" y="35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7" name="Freeform 237">
              <a:extLst>
                <a:ext uri="{FF2B5EF4-FFF2-40B4-BE49-F238E27FC236}">
                  <a16:creationId xmlns:a16="http://schemas.microsoft.com/office/drawing/2014/main" xmlns="" id="{9D2527C8-3C44-416B-98BC-B025C949D5C2}"/>
                </a:ext>
              </a:extLst>
            </p:cNvPr>
            <p:cNvSpPr/>
            <p:nvPr/>
          </p:nvSpPr>
          <p:spPr bwMode="auto">
            <a:xfrm>
              <a:off x="10175427" y="3620279"/>
              <a:ext cx="1243958" cy="656022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8" name="Freeform 238">
              <a:extLst>
                <a:ext uri="{FF2B5EF4-FFF2-40B4-BE49-F238E27FC236}">
                  <a16:creationId xmlns:a16="http://schemas.microsoft.com/office/drawing/2014/main" xmlns="" id="{603C1385-F383-4AAC-9904-47577C7CF528}"/>
                </a:ext>
              </a:extLst>
            </p:cNvPr>
            <p:cNvSpPr/>
            <p:nvPr/>
          </p:nvSpPr>
          <p:spPr bwMode="auto">
            <a:xfrm>
              <a:off x="10175427" y="3620279"/>
              <a:ext cx="1243958" cy="656022"/>
            </a:xfrm>
            <a:custGeom>
              <a:avLst/>
              <a:gdLst>
                <a:gd name="T0" fmla="*/ 1054 w 1550"/>
                <a:gd name="T1" fmla="*/ 0 h 819"/>
                <a:gd name="T2" fmla="*/ 985 w 1550"/>
                <a:gd name="T3" fmla="*/ 475 h 819"/>
                <a:gd name="T4" fmla="*/ 755 w 1550"/>
                <a:gd name="T5" fmla="*/ 475 h 819"/>
                <a:gd name="T6" fmla="*/ 683 w 1550"/>
                <a:gd name="T7" fmla="*/ 243 h 819"/>
                <a:gd name="T8" fmla="*/ 593 w 1550"/>
                <a:gd name="T9" fmla="*/ 659 h 819"/>
                <a:gd name="T10" fmla="*/ 521 w 1550"/>
                <a:gd name="T11" fmla="*/ 0 h 819"/>
                <a:gd name="T12" fmla="*/ 451 w 1550"/>
                <a:gd name="T13" fmla="*/ 475 h 819"/>
                <a:gd name="T14" fmla="*/ 222 w 1550"/>
                <a:gd name="T15" fmla="*/ 475 h 819"/>
                <a:gd name="T16" fmla="*/ 152 w 1550"/>
                <a:gd name="T17" fmla="*/ 243 h 819"/>
                <a:gd name="T18" fmla="*/ 59 w 1550"/>
                <a:gd name="T19" fmla="*/ 659 h 819"/>
                <a:gd name="T20" fmla="*/ 22 w 1550"/>
                <a:gd name="T21" fmla="*/ 315 h 819"/>
                <a:gd name="T22" fmla="*/ 3 w 1550"/>
                <a:gd name="T23" fmla="*/ 350 h 819"/>
                <a:gd name="T24" fmla="*/ 0 w 1550"/>
                <a:gd name="T25" fmla="*/ 352 h 819"/>
                <a:gd name="T26" fmla="*/ 35 w 1550"/>
                <a:gd name="T27" fmla="*/ 665 h 819"/>
                <a:gd name="T28" fmla="*/ 62 w 1550"/>
                <a:gd name="T29" fmla="*/ 710 h 819"/>
                <a:gd name="T30" fmla="*/ 72 w 1550"/>
                <a:gd name="T31" fmla="*/ 729 h 819"/>
                <a:gd name="T32" fmla="*/ 155 w 1550"/>
                <a:gd name="T33" fmla="*/ 347 h 819"/>
                <a:gd name="T34" fmla="*/ 203 w 1550"/>
                <a:gd name="T35" fmla="*/ 499 h 819"/>
                <a:gd name="T36" fmla="*/ 473 w 1550"/>
                <a:gd name="T37" fmla="*/ 499 h 819"/>
                <a:gd name="T38" fmla="*/ 518 w 1550"/>
                <a:gd name="T39" fmla="*/ 205 h 819"/>
                <a:gd name="T40" fmla="*/ 585 w 1550"/>
                <a:gd name="T41" fmla="*/ 819 h 819"/>
                <a:gd name="T42" fmla="*/ 689 w 1550"/>
                <a:gd name="T43" fmla="*/ 347 h 819"/>
                <a:gd name="T44" fmla="*/ 737 w 1550"/>
                <a:gd name="T45" fmla="*/ 499 h 819"/>
                <a:gd name="T46" fmla="*/ 1006 w 1550"/>
                <a:gd name="T47" fmla="*/ 499 h 819"/>
                <a:gd name="T48" fmla="*/ 1051 w 1550"/>
                <a:gd name="T49" fmla="*/ 205 h 819"/>
                <a:gd name="T50" fmla="*/ 1118 w 1550"/>
                <a:gd name="T51" fmla="*/ 819 h 819"/>
                <a:gd name="T52" fmla="*/ 1222 w 1550"/>
                <a:gd name="T53" fmla="*/ 347 h 819"/>
                <a:gd name="T54" fmla="*/ 1270 w 1550"/>
                <a:gd name="T55" fmla="*/ 499 h 819"/>
                <a:gd name="T56" fmla="*/ 1540 w 1550"/>
                <a:gd name="T57" fmla="*/ 499 h 819"/>
                <a:gd name="T58" fmla="*/ 1550 w 1550"/>
                <a:gd name="T59" fmla="*/ 424 h 819"/>
                <a:gd name="T60" fmla="*/ 1545 w 1550"/>
                <a:gd name="T61" fmla="*/ 414 h 819"/>
                <a:gd name="T62" fmla="*/ 1529 w 1550"/>
                <a:gd name="T63" fmla="*/ 387 h 819"/>
                <a:gd name="T64" fmla="*/ 1518 w 1550"/>
                <a:gd name="T65" fmla="*/ 475 h 819"/>
                <a:gd name="T66" fmla="*/ 1289 w 1550"/>
                <a:gd name="T67" fmla="*/ 475 h 819"/>
                <a:gd name="T68" fmla="*/ 1217 w 1550"/>
                <a:gd name="T69" fmla="*/ 243 h 819"/>
                <a:gd name="T70" fmla="*/ 1126 w 1550"/>
                <a:gd name="T71" fmla="*/ 659 h 819"/>
                <a:gd name="T72" fmla="*/ 1054 w 1550"/>
                <a:gd name="T73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0" h="819">
                  <a:moveTo>
                    <a:pt x="1054" y="0"/>
                  </a:moveTo>
                  <a:lnTo>
                    <a:pt x="985" y="475"/>
                  </a:lnTo>
                  <a:lnTo>
                    <a:pt x="755" y="475"/>
                  </a:lnTo>
                  <a:lnTo>
                    <a:pt x="683" y="243"/>
                  </a:lnTo>
                  <a:lnTo>
                    <a:pt x="593" y="659"/>
                  </a:lnTo>
                  <a:lnTo>
                    <a:pt x="521" y="0"/>
                  </a:lnTo>
                  <a:lnTo>
                    <a:pt x="451" y="475"/>
                  </a:lnTo>
                  <a:lnTo>
                    <a:pt x="222" y="475"/>
                  </a:lnTo>
                  <a:lnTo>
                    <a:pt x="152" y="243"/>
                  </a:lnTo>
                  <a:lnTo>
                    <a:pt x="59" y="659"/>
                  </a:lnTo>
                  <a:lnTo>
                    <a:pt x="22" y="315"/>
                  </a:lnTo>
                  <a:lnTo>
                    <a:pt x="3" y="350"/>
                  </a:lnTo>
                  <a:lnTo>
                    <a:pt x="0" y="352"/>
                  </a:lnTo>
                  <a:lnTo>
                    <a:pt x="35" y="665"/>
                  </a:lnTo>
                  <a:lnTo>
                    <a:pt x="62" y="710"/>
                  </a:lnTo>
                  <a:lnTo>
                    <a:pt x="72" y="729"/>
                  </a:lnTo>
                  <a:lnTo>
                    <a:pt x="155" y="347"/>
                  </a:lnTo>
                  <a:lnTo>
                    <a:pt x="203" y="499"/>
                  </a:lnTo>
                  <a:lnTo>
                    <a:pt x="473" y="499"/>
                  </a:lnTo>
                  <a:lnTo>
                    <a:pt x="518" y="205"/>
                  </a:lnTo>
                  <a:lnTo>
                    <a:pt x="585" y="819"/>
                  </a:lnTo>
                  <a:lnTo>
                    <a:pt x="689" y="347"/>
                  </a:lnTo>
                  <a:lnTo>
                    <a:pt x="737" y="499"/>
                  </a:lnTo>
                  <a:lnTo>
                    <a:pt x="1006" y="499"/>
                  </a:lnTo>
                  <a:lnTo>
                    <a:pt x="1051" y="205"/>
                  </a:lnTo>
                  <a:lnTo>
                    <a:pt x="1118" y="819"/>
                  </a:lnTo>
                  <a:lnTo>
                    <a:pt x="1222" y="347"/>
                  </a:lnTo>
                  <a:lnTo>
                    <a:pt x="1270" y="499"/>
                  </a:lnTo>
                  <a:lnTo>
                    <a:pt x="1540" y="499"/>
                  </a:lnTo>
                  <a:lnTo>
                    <a:pt x="1550" y="424"/>
                  </a:lnTo>
                  <a:lnTo>
                    <a:pt x="1545" y="414"/>
                  </a:lnTo>
                  <a:lnTo>
                    <a:pt x="1529" y="387"/>
                  </a:lnTo>
                  <a:lnTo>
                    <a:pt x="1518" y="475"/>
                  </a:lnTo>
                  <a:lnTo>
                    <a:pt x="1289" y="475"/>
                  </a:lnTo>
                  <a:lnTo>
                    <a:pt x="1217" y="243"/>
                  </a:lnTo>
                  <a:lnTo>
                    <a:pt x="1126" y="659"/>
                  </a:lnTo>
                  <a:lnTo>
                    <a:pt x="1054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9" name="Freeform 239">
              <a:extLst>
                <a:ext uri="{FF2B5EF4-FFF2-40B4-BE49-F238E27FC236}">
                  <a16:creationId xmlns:a16="http://schemas.microsoft.com/office/drawing/2014/main" xmlns="" id="{F4FAC17D-80AC-4B3C-A33B-4FA4881C6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4148" y="3717468"/>
              <a:ext cx="131200" cy="476225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close/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0" name="Freeform 240">
              <a:extLst>
                <a:ext uri="{FF2B5EF4-FFF2-40B4-BE49-F238E27FC236}">
                  <a16:creationId xmlns:a16="http://schemas.microsoft.com/office/drawing/2014/main" xmlns="" id="{48BC6354-D333-4EDB-8468-0DD6AAE87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4148" y="3717468"/>
              <a:ext cx="131200" cy="476225"/>
            </a:xfrm>
            <a:custGeom>
              <a:avLst/>
              <a:gdLst>
                <a:gd name="T0" fmla="*/ 125 w 157"/>
                <a:gd name="T1" fmla="*/ 499 h 595"/>
                <a:gd name="T2" fmla="*/ 69 w 157"/>
                <a:gd name="T3" fmla="*/ 595 h 595"/>
                <a:gd name="T4" fmla="*/ 69 w 157"/>
                <a:gd name="T5" fmla="*/ 595 h 595"/>
                <a:gd name="T6" fmla="*/ 125 w 157"/>
                <a:gd name="T7" fmla="*/ 499 h 595"/>
                <a:gd name="T8" fmla="*/ 149 w 157"/>
                <a:gd name="T9" fmla="*/ 262 h 595"/>
                <a:gd name="T10" fmla="*/ 149 w 157"/>
                <a:gd name="T11" fmla="*/ 262 h 595"/>
                <a:gd name="T12" fmla="*/ 157 w 157"/>
                <a:gd name="T13" fmla="*/ 275 h 595"/>
                <a:gd name="T14" fmla="*/ 149 w 157"/>
                <a:gd name="T15" fmla="*/ 262 h 595"/>
                <a:gd name="T16" fmla="*/ 0 w 157"/>
                <a:gd name="T17" fmla="*/ 0 h 595"/>
                <a:gd name="T18" fmla="*/ 0 w 157"/>
                <a:gd name="T19" fmla="*/ 0 h 595"/>
                <a:gd name="T20" fmla="*/ 18 w 157"/>
                <a:gd name="T21" fmla="*/ 35 h 595"/>
                <a:gd name="T22" fmla="*/ 0 w 157"/>
                <a:gd name="T23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595">
                  <a:moveTo>
                    <a:pt x="125" y="499"/>
                  </a:moveTo>
                  <a:lnTo>
                    <a:pt x="69" y="595"/>
                  </a:lnTo>
                  <a:lnTo>
                    <a:pt x="69" y="595"/>
                  </a:lnTo>
                  <a:lnTo>
                    <a:pt x="125" y="499"/>
                  </a:lnTo>
                  <a:moveTo>
                    <a:pt x="149" y="262"/>
                  </a:moveTo>
                  <a:lnTo>
                    <a:pt x="149" y="262"/>
                  </a:lnTo>
                  <a:lnTo>
                    <a:pt x="157" y="275"/>
                  </a:lnTo>
                  <a:lnTo>
                    <a:pt x="149" y="26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8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1" name="Freeform 241">
              <a:extLst>
                <a:ext uri="{FF2B5EF4-FFF2-40B4-BE49-F238E27FC236}">
                  <a16:creationId xmlns:a16="http://schemas.microsoft.com/office/drawing/2014/main" xmlns="" id="{40EBDFAD-860F-44E0-8AAD-DED499165F4B}"/>
                </a:ext>
              </a:extLst>
            </p:cNvPr>
            <p:cNvSpPr/>
            <p:nvPr/>
          </p:nvSpPr>
          <p:spPr bwMode="auto">
            <a:xfrm>
              <a:off x="8017939" y="3620278"/>
              <a:ext cx="1297410" cy="656022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2" name="Freeform 242">
              <a:extLst>
                <a:ext uri="{FF2B5EF4-FFF2-40B4-BE49-F238E27FC236}">
                  <a16:creationId xmlns:a16="http://schemas.microsoft.com/office/drawing/2014/main" xmlns="" id="{424C43C7-0534-445D-A2DD-1D1BA37033B3}"/>
                </a:ext>
              </a:extLst>
            </p:cNvPr>
            <p:cNvSpPr/>
            <p:nvPr/>
          </p:nvSpPr>
          <p:spPr bwMode="auto">
            <a:xfrm>
              <a:off x="8017939" y="3620278"/>
              <a:ext cx="1297410" cy="656022"/>
            </a:xfrm>
            <a:custGeom>
              <a:avLst/>
              <a:gdLst>
                <a:gd name="T0" fmla="*/ 928 w 1614"/>
                <a:gd name="T1" fmla="*/ 0 h 819"/>
                <a:gd name="T2" fmla="*/ 859 w 1614"/>
                <a:gd name="T3" fmla="*/ 475 h 819"/>
                <a:gd name="T4" fmla="*/ 629 w 1614"/>
                <a:gd name="T5" fmla="*/ 475 h 819"/>
                <a:gd name="T6" fmla="*/ 560 w 1614"/>
                <a:gd name="T7" fmla="*/ 243 h 819"/>
                <a:gd name="T8" fmla="*/ 469 w 1614"/>
                <a:gd name="T9" fmla="*/ 659 h 819"/>
                <a:gd name="T10" fmla="*/ 394 w 1614"/>
                <a:gd name="T11" fmla="*/ 0 h 819"/>
                <a:gd name="T12" fmla="*/ 325 w 1614"/>
                <a:gd name="T13" fmla="*/ 475 h 819"/>
                <a:gd name="T14" fmla="*/ 0 w 1614"/>
                <a:gd name="T15" fmla="*/ 475 h 819"/>
                <a:gd name="T16" fmla="*/ 0 w 1614"/>
                <a:gd name="T17" fmla="*/ 488 h 819"/>
                <a:gd name="T18" fmla="*/ 8 w 1614"/>
                <a:gd name="T19" fmla="*/ 499 h 819"/>
                <a:gd name="T20" fmla="*/ 349 w 1614"/>
                <a:gd name="T21" fmla="*/ 499 h 819"/>
                <a:gd name="T22" fmla="*/ 392 w 1614"/>
                <a:gd name="T23" fmla="*/ 205 h 819"/>
                <a:gd name="T24" fmla="*/ 458 w 1614"/>
                <a:gd name="T25" fmla="*/ 819 h 819"/>
                <a:gd name="T26" fmla="*/ 563 w 1614"/>
                <a:gd name="T27" fmla="*/ 347 h 819"/>
                <a:gd name="T28" fmla="*/ 611 w 1614"/>
                <a:gd name="T29" fmla="*/ 499 h 819"/>
                <a:gd name="T30" fmla="*/ 883 w 1614"/>
                <a:gd name="T31" fmla="*/ 499 h 819"/>
                <a:gd name="T32" fmla="*/ 925 w 1614"/>
                <a:gd name="T33" fmla="*/ 205 h 819"/>
                <a:gd name="T34" fmla="*/ 992 w 1614"/>
                <a:gd name="T35" fmla="*/ 819 h 819"/>
                <a:gd name="T36" fmla="*/ 1096 w 1614"/>
                <a:gd name="T37" fmla="*/ 347 h 819"/>
                <a:gd name="T38" fmla="*/ 1144 w 1614"/>
                <a:gd name="T39" fmla="*/ 499 h 819"/>
                <a:gd name="T40" fmla="*/ 1416 w 1614"/>
                <a:gd name="T41" fmla="*/ 499 h 819"/>
                <a:gd name="T42" fmla="*/ 1459 w 1614"/>
                <a:gd name="T43" fmla="*/ 205 h 819"/>
                <a:gd name="T44" fmla="*/ 1515 w 1614"/>
                <a:gd name="T45" fmla="*/ 715 h 819"/>
                <a:gd name="T46" fmla="*/ 1571 w 1614"/>
                <a:gd name="T47" fmla="*/ 619 h 819"/>
                <a:gd name="T48" fmla="*/ 1614 w 1614"/>
                <a:gd name="T49" fmla="*/ 416 h 819"/>
                <a:gd name="T50" fmla="*/ 1603 w 1614"/>
                <a:gd name="T51" fmla="*/ 395 h 819"/>
                <a:gd name="T52" fmla="*/ 1595 w 1614"/>
                <a:gd name="T53" fmla="*/ 382 h 819"/>
                <a:gd name="T54" fmla="*/ 1536 w 1614"/>
                <a:gd name="T55" fmla="*/ 659 h 819"/>
                <a:gd name="T56" fmla="*/ 1483 w 1614"/>
                <a:gd name="T57" fmla="*/ 187 h 819"/>
                <a:gd name="T58" fmla="*/ 1464 w 1614"/>
                <a:gd name="T59" fmla="*/ 155 h 819"/>
                <a:gd name="T60" fmla="*/ 1446 w 1614"/>
                <a:gd name="T61" fmla="*/ 120 h 819"/>
                <a:gd name="T62" fmla="*/ 1392 w 1614"/>
                <a:gd name="T63" fmla="*/ 475 h 819"/>
                <a:gd name="T64" fmla="*/ 1163 w 1614"/>
                <a:gd name="T65" fmla="*/ 475 h 819"/>
                <a:gd name="T66" fmla="*/ 1094 w 1614"/>
                <a:gd name="T67" fmla="*/ 243 h 819"/>
                <a:gd name="T68" fmla="*/ 1003 w 1614"/>
                <a:gd name="T69" fmla="*/ 659 h 819"/>
                <a:gd name="T70" fmla="*/ 928 w 1614"/>
                <a:gd name="T71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4" h="819">
                  <a:moveTo>
                    <a:pt x="928" y="0"/>
                  </a:moveTo>
                  <a:lnTo>
                    <a:pt x="859" y="475"/>
                  </a:lnTo>
                  <a:lnTo>
                    <a:pt x="629" y="475"/>
                  </a:lnTo>
                  <a:lnTo>
                    <a:pt x="560" y="243"/>
                  </a:lnTo>
                  <a:lnTo>
                    <a:pt x="469" y="659"/>
                  </a:lnTo>
                  <a:lnTo>
                    <a:pt x="394" y="0"/>
                  </a:lnTo>
                  <a:lnTo>
                    <a:pt x="325" y="475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8" y="499"/>
                  </a:lnTo>
                  <a:lnTo>
                    <a:pt x="349" y="499"/>
                  </a:lnTo>
                  <a:lnTo>
                    <a:pt x="392" y="205"/>
                  </a:lnTo>
                  <a:lnTo>
                    <a:pt x="458" y="819"/>
                  </a:lnTo>
                  <a:lnTo>
                    <a:pt x="563" y="347"/>
                  </a:lnTo>
                  <a:lnTo>
                    <a:pt x="611" y="499"/>
                  </a:lnTo>
                  <a:lnTo>
                    <a:pt x="883" y="499"/>
                  </a:lnTo>
                  <a:lnTo>
                    <a:pt x="925" y="205"/>
                  </a:lnTo>
                  <a:lnTo>
                    <a:pt x="992" y="819"/>
                  </a:lnTo>
                  <a:lnTo>
                    <a:pt x="1096" y="347"/>
                  </a:lnTo>
                  <a:lnTo>
                    <a:pt x="1144" y="499"/>
                  </a:lnTo>
                  <a:lnTo>
                    <a:pt x="1416" y="499"/>
                  </a:lnTo>
                  <a:lnTo>
                    <a:pt x="1459" y="205"/>
                  </a:lnTo>
                  <a:lnTo>
                    <a:pt x="1515" y="715"/>
                  </a:lnTo>
                  <a:lnTo>
                    <a:pt x="1571" y="619"/>
                  </a:lnTo>
                  <a:lnTo>
                    <a:pt x="1614" y="416"/>
                  </a:lnTo>
                  <a:lnTo>
                    <a:pt x="1603" y="395"/>
                  </a:lnTo>
                  <a:lnTo>
                    <a:pt x="1595" y="382"/>
                  </a:lnTo>
                  <a:lnTo>
                    <a:pt x="1536" y="659"/>
                  </a:lnTo>
                  <a:lnTo>
                    <a:pt x="1483" y="187"/>
                  </a:lnTo>
                  <a:lnTo>
                    <a:pt x="1464" y="155"/>
                  </a:lnTo>
                  <a:lnTo>
                    <a:pt x="1446" y="120"/>
                  </a:lnTo>
                  <a:lnTo>
                    <a:pt x="1392" y="475"/>
                  </a:lnTo>
                  <a:lnTo>
                    <a:pt x="1163" y="475"/>
                  </a:lnTo>
                  <a:lnTo>
                    <a:pt x="1094" y="243"/>
                  </a:lnTo>
                  <a:lnTo>
                    <a:pt x="1003" y="659"/>
                  </a:lnTo>
                  <a:lnTo>
                    <a:pt x="928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3" name="Freeform 243">
              <a:extLst>
                <a:ext uri="{FF2B5EF4-FFF2-40B4-BE49-F238E27FC236}">
                  <a16:creationId xmlns:a16="http://schemas.microsoft.com/office/drawing/2014/main" xmlns="" id="{A06E2939-C89D-496B-AA5F-BABFFD825D87}"/>
                </a:ext>
              </a:extLst>
            </p:cNvPr>
            <p:cNvSpPr/>
            <p:nvPr/>
          </p:nvSpPr>
          <p:spPr bwMode="auto">
            <a:xfrm>
              <a:off x="7084968" y="2862209"/>
              <a:ext cx="1326566" cy="1151684"/>
            </a:xfrm>
            <a:custGeom>
              <a:avLst/>
              <a:gdLst>
                <a:gd name="T0" fmla="*/ 413 w 1656"/>
                <a:gd name="T1" fmla="*/ 1433 h 1433"/>
                <a:gd name="T2" fmla="*/ 0 w 1656"/>
                <a:gd name="T3" fmla="*/ 718 h 1433"/>
                <a:gd name="T4" fmla="*/ 413 w 1656"/>
                <a:gd name="T5" fmla="*/ 0 h 1433"/>
                <a:gd name="T6" fmla="*/ 1240 w 1656"/>
                <a:gd name="T7" fmla="*/ 0 h 1433"/>
                <a:gd name="T8" fmla="*/ 1656 w 1656"/>
                <a:gd name="T9" fmla="*/ 718 h 1433"/>
                <a:gd name="T10" fmla="*/ 1240 w 1656"/>
                <a:gd name="T11" fmla="*/ 1433 h 1433"/>
                <a:gd name="T12" fmla="*/ 413 w 1656"/>
                <a:gd name="T13" fmla="*/ 1433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1433">
                  <a:moveTo>
                    <a:pt x="413" y="1433"/>
                  </a:moveTo>
                  <a:lnTo>
                    <a:pt x="0" y="718"/>
                  </a:lnTo>
                  <a:lnTo>
                    <a:pt x="413" y="0"/>
                  </a:lnTo>
                  <a:lnTo>
                    <a:pt x="1240" y="0"/>
                  </a:lnTo>
                  <a:lnTo>
                    <a:pt x="1656" y="718"/>
                  </a:lnTo>
                  <a:lnTo>
                    <a:pt x="1240" y="1433"/>
                  </a:lnTo>
                  <a:lnTo>
                    <a:pt x="413" y="1433"/>
                  </a:lnTo>
                  <a:close/>
                </a:path>
              </a:pathLst>
            </a:custGeom>
            <a:solidFill>
              <a:srgbClr val="24436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4" name="Freeform 244">
              <a:extLst>
                <a:ext uri="{FF2B5EF4-FFF2-40B4-BE49-F238E27FC236}">
                  <a16:creationId xmlns:a16="http://schemas.microsoft.com/office/drawing/2014/main" xmlns="" id="{F9C465DF-1D50-49A8-A6B2-3C6A19820D43}"/>
                </a:ext>
              </a:extLst>
            </p:cNvPr>
            <p:cNvSpPr/>
            <p:nvPr/>
          </p:nvSpPr>
          <p:spPr bwMode="auto">
            <a:xfrm>
              <a:off x="7366802" y="3114900"/>
              <a:ext cx="646276" cy="651164"/>
            </a:xfrm>
            <a:custGeom>
              <a:avLst/>
              <a:gdLst>
                <a:gd name="T0" fmla="*/ 806 w 806"/>
                <a:gd name="T1" fmla="*/ 555 h 809"/>
                <a:gd name="T2" fmla="*/ 555 w 806"/>
                <a:gd name="T3" fmla="*/ 555 h 809"/>
                <a:gd name="T4" fmla="*/ 555 w 806"/>
                <a:gd name="T5" fmla="*/ 809 h 809"/>
                <a:gd name="T6" fmla="*/ 251 w 806"/>
                <a:gd name="T7" fmla="*/ 809 h 809"/>
                <a:gd name="T8" fmla="*/ 251 w 806"/>
                <a:gd name="T9" fmla="*/ 555 h 809"/>
                <a:gd name="T10" fmla="*/ 0 w 806"/>
                <a:gd name="T11" fmla="*/ 555 h 809"/>
                <a:gd name="T12" fmla="*/ 0 w 806"/>
                <a:gd name="T13" fmla="*/ 254 h 809"/>
                <a:gd name="T14" fmla="*/ 251 w 806"/>
                <a:gd name="T15" fmla="*/ 254 h 809"/>
                <a:gd name="T16" fmla="*/ 251 w 806"/>
                <a:gd name="T17" fmla="*/ 0 h 809"/>
                <a:gd name="T18" fmla="*/ 555 w 806"/>
                <a:gd name="T19" fmla="*/ 0 h 809"/>
                <a:gd name="T20" fmla="*/ 555 w 806"/>
                <a:gd name="T21" fmla="*/ 254 h 809"/>
                <a:gd name="T22" fmla="*/ 806 w 806"/>
                <a:gd name="T23" fmla="*/ 254 h 809"/>
                <a:gd name="T24" fmla="*/ 806 w 806"/>
                <a:gd name="T25" fmla="*/ 55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6" h="809">
                  <a:moveTo>
                    <a:pt x="806" y="555"/>
                  </a:moveTo>
                  <a:lnTo>
                    <a:pt x="555" y="555"/>
                  </a:lnTo>
                  <a:lnTo>
                    <a:pt x="555" y="809"/>
                  </a:lnTo>
                  <a:lnTo>
                    <a:pt x="251" y="809"/>
                  </a:lnTo>
                  <a:lnTo>
                    <a:pt x="251" y="555"/>
                  </a:lnTo>
                  <a:lnTo>
                    <a:pt x="0" y="555"/>
                  </a:lnTo>
                  <a:lnTo>
                    <a:pt x="0" y="254"/>
                  </a:lnTo>
                  <a:lnTo>
                    <a:pt x="251" y="254"/>
                  </a:lnTo>
                  <a:lnTo>
                    <a:pt x="251" y="0"/>
                  </a:lnTo>
                  <a:lnTo>
                    <a:pt x="555" y="0"/>
                  </a:lnTo>
                  <a:lnTo>
                    <a:pt x="555" y="254"/>
                  </a:lnTo>
                  <a:lnTo>
                    <a:pt x="806" y="254"/>
                  </a:lnTo>
                  <a:lnTo>
                    <a:pt x="806" y="555"/>
                  </a:ln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5" name="Freeform 245">
              <a:extLst>
                <a:ext uri="{FF2B5EF4-FFF2-40B4-BE49-F238E27FC236}">
                  <a16:creationId xmlns:a16="http://schemas.microsoft.com/office/drawing/2014/main" xmlns="" id="{48F9CAD6-39D7-4AED-A74E-9BD27846652D}"/>
                </a:ext>
              </a:extLst>
            </p:cNvPr>
            <p:cNvSpPr/>
            <p:nvPr/>
          </p:nvSpPr>
          <p:spPr bwMode="auto">
            <a:xfrm>
              <a:off x="8003360" y="3425904"/>
              <a:ext cx="1355718" cy="1171122"/>
            </a:xfrm>
            <a:custGeom>
              <a:avLst/>
              <a:gdLst>
                <a:gd name="T0" fmla="*/ 1259 w 1686"/>
                <a:gd name="T1" fmla="*/ 1463 h 1463"/>
                <a:gd name="T2" fmla="*/ 424 w 1686"/>
                <a:gd name="T3" fmla="*/ 1463 h 1463"/>
                <a:gd name="T4" fmla="*/ 0 w 1686"/>
                <a:gd name="T5" fmla="*/ 731 h 1463"/>
                <a:gd name="T6" fmla="*/ 424 w 1686"/>
                <a:gd name="T7" fmla="*/ 0 h 1463"/>
                <a:gd name="T8" fmla="*/ 1267 w 1686"/>
                <a:gd name="T9" fmla="*/ 0 h 1463"/>
                <a:gd name="T10" fmla="*/ 1686 w 1686"/>
                <a:gd name="T11" fmla="*/ 723 h 1463"/>
                <a:gd name="T12" fmla="*/ 1657 w 1686"/>
                <a:gd name="T13" fmla="*/ 739 h 1463"/>
                <a:gd name="T14" fmla="*/ 1249 w 1686"/>
                <a:gd name="T15" fmla="*/ 32 h 1463"/>
                <a:gd name="T16" fmla="*/ 443 w 1686"/>
                <a:gd name="T17" fmla="*/ 32 h 1463"/>
                <a:gd name="T18" fmla="*/ 37 w 1686"/>
                <a:gd name="T19" fmla="*/ 731 h 1463"/>
                <a:gd name="T20" fmla="*/ 443 w 1686"/>
                <a:gd name="T21" fmla="*/ 1431 h 1463"/>
                <a:gd name="T22" fmla="*/ 1259 w 1686"/>
                <a:gd name="T23" fmla="*/ 1431 h 1463"/>
                <a:gd name="T24" fmla="*/ 1259 w 1686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6" h="1463">
                  <a:moveTo>
                    <a:pt x="1259" y="1463"/>
                  </a:moveTo>
                  <a:lnTo>
                    <a:pt x="424" y="1463"/>
                  </a:lnTo>
                  <a:lnTo>
                    <a:pt x="0" y="731"/>
                  </a:lnTo>
                  <a:lnTo>
                    <a:pt x="424" y="0"/>
                  </a:lnTo>
                  <a:lnTo>
                    <a:pt x="1267" y="0"/>
                  </a:lnTo>
                  <a:lnTo>
                    <a:pt x="1686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3" y="32"/>
                  </a:lnTo>
                  <a:lnTo>
                    <a:pt x="37" y="731"/>
                  </a:lnTo>
                  <a:lnTo>
                    <a:pt x="443" y="1431"/>
                  </a:lnTo>
                  <a:lnTo>
                    <a:pt x="1259" y="1431"/>
                  </a:lnTo>
                  <a:lnTo>
                    <a:pt x="1259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6" name="Oval 246">
              <a:extLst>
                <a:ext uri="{FF2B5EF4-FFF2-40B4-BE49-F238E27FC236}">
                  <a16:creationId xmlns:a16="http://schemas.microsoft.com/office/drawing/2014/main" xmlns="" id="{EC7CC42D-6712-4F36-B0E9-51DA90287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7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7" name="Oval 247">
              <a:extLst>
                <a:ext uri="{FF2B5EF4-FFF2-40B4-BE49-F238E27FC236}">
                  <a16:creationId xmlns:a16="http://schemas.microsoft.com/office/drawing/2014/main" xmlns="" id="{5D9DACC0-1D5B-4C47-ACCE-A4E0387A4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1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8" name="Oval 248">
              <a:extLst>
                <a:ext uri="{FF2B5EF4-FFF2-40B4-BE49-F238E27FC236}">
                  <a16:creationId xmlns:a16="http://schemas.microsoft.com/office/drawing/2014/main" xmlns="" id="{4C5AA291-4AF3-489F-94CE-87E0943A5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5548" y="3367589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Oval 249">
              <a:extLst>
                <a:ext uri="{FF2B5EF4-FFF2-40B4-BE49-F238E27FC236}">
                  <a16:creationId xmlns:a16="http://schemas.microsoft.com/office/drawing/2014/main" xmlns="" id="{C72BC436-EF0D-463B-94DD-B98DE6CCC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5548" y="4509554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0" name="Oval 250">
              <a:extLst>
                <a:ext uri="{FF2B5EF4-FFF2-40B4-BE49-F238E27FC236}">
                  <a16:creationId xmlns:a16="http://schemas.microsoft.com/office/drawing/2014/main" xmlns="" id="{3AC06EDA-83D3-42A7-95F6-597B5063E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1186" y="3367590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1" name="Oval 251">
              <a:extLst>
                <a:ext uri="{FF2B5EF4-FFF2-40B4-BE49-F238E27FC236}">
                  <a16:creationId xmlns:a16="http://schemas.microsoft.com/office/drawing/2014/main" xmlns="" id="{D7EB29E4-2DAD-4B5E-99EC-C96860C7D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0904" y="450955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Freeform 252">
              <a:extLst>
                <a:ext uri="{FF2B5EF4-FFF2-40B4-BE49-F238E27FC236}">
                  <a16:creationId xmlns:a16="http://schemas.microsoft.com/office/drawing/2014/main" xmlns="" id="{F167AC95-BB3C-4CAA-8301-3BC05FDD8178}"/>
                </a:ext>
              </a:extLst>
            </p:cNvPr>
            <p:cNvSpPr/>
            <p:nvPr/>
          </p:nvSpPr>
          <p:spPr bwMode="auto">
            <a:xfrm>
              <a:off x="9062669" y="1700801"/>
              <a:ext cx="1345999" cy="592851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29 h 739"/>
                <a:gd name="T4" fmla="*/ 438 w 1681"/>
                <a:gd name="T5" fmla="*/ 29 h 739"/>
                <a:gd name="T6" fmla="*/ 27 w 1681"/>
                <a:gd name="T7" fmla="*/ 739 h 739"/>
                <a:gd name="T8" fmla="*/ 0 w 1681"/>
                <a:gd name="T9" fmla="*/ 723 h 739"/>
                <a:gd name="T10" fmla="*/ 419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29"/>
                  </a:lnTo>
                  <a:lnTo>
                    <a:pt x="438" y="29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9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3" name="Oval 253">
              <a:extLst>
                <a:ext uri="{FF2B5EF4-FFF2-40B4-BE49-F238E27FC236}">
                  <a16:creationId xmlns:a16="http://schemas.microsoft.com/office/drawing/2014/main" xmlns="" id="{0316BB53-B56D-43AB-B485-4F71C8B57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1188" y="2215901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4" name="Oval 254">
              <a:extLst>
                <a:ext uri="{FF2B5EF4-FFF2-40B4-BE49-F238E27FC236}">
                  <a16:creationId xmlns:a16="http://schemas.microsoft.com/office/drawing/2014/main" xmlns="" id="{B9C4B8D6-49BC-493B-80DE-A885B000A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7825" y="2215900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5" name="Oval 255">
              <a:extLst>
                <a:ext uri="{FF2B5EF4-FFF2-40B4-BE49-F238E27FC236}">
                  <a16:creationId xmlns:a16="http://schemas.microsoft.com/office/drawing/2014/main" xmlns="" id="{961664C6-2BDB-42DF-A3E3-13FEDCA36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2" y="1642488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6" name="Oval 256">
              <a:extLst>
                <a:ext uri="{FF2B5EF4-FFF2-40B4-BE49-F238E27FC236}">
                  <a16:creationId xmlns:a16="http://schemas.microsoft.com/office/drawing/2014/main" xmlns="" id="{7C9905C8-61A9-4185-BAC8-57E7B1F1E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2" y="2789315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7" name="Oval 257">
              <a:extLst>
                <a:ext uri="{FF2B5EF4-FFF2-40B4-BE49-F238E27FC236}">
                  <a16:creationId xmlns:a16="http://schemas.microsoft.com/office/drawing/2014/main" xmlns="" id="{695523CF-C57A-484B-85BB-AD2C05796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5" y="1642488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8" name="Oval 258">
              <a:extLst>
                <a:ext uri="{FF2B5EF4-FFF2-40B4-BE49-F238E27FC236}">
                  <a16:creationId xmlns:a16="http://schemas.microsoft.com/office/drawing/2014/main" xmlns="" id="{949C29D3-4B4D-4CFD-9C12-95DA44408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5" y="2789315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9" name="Freeform 259">
              <a:extLst>
                <a:ext uri="{FF2B5EF4-FFF2-40B4-BE49-F238E27FC236}">
                  <a16:creationId xmlns:a16="http://schemas.microsoft.com/office/drawing/2014/main" xmlns="" id="{71EE1550-D1E6-462E-B9AA-40F83130D35A}"/>
                </a:ext>
              </a:extLst>
            </p:cNvPr>
            <p:cNvSpPr/>
            <p:nvPr/>
          </p:nvSpPr>
          <p:spPr bwMode="auto">
            <a:xfrm>
              <a:off x="10170569" y="1127388"/>
              <a:ext cx="349863" cy="587993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4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4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0" name="Oval 260">
              <a:extLst>
                <a:ext uri="{FF2B5EF4-FFF2-40B4-BE49-F238E27FC236}">
                  <a16:creationId xmlns:a16="http://schemas.microsoft.com/office/drawing/2014/main" xmlns="" id="{1A3A932D-0D35-47CD-9DE0-469C055EC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7825" y="1069073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1" name="Freeform 261">
              <a:extLst>
                <a:ext uri="{FF2B5EF4-FFF2-40B4-BE49-F238E27FC236}">
                  <a16:creationId xmlns:a16="http://schemas.microsoft.com/office/drawing/2014/main" xmlns="" id="{49C104FF-560E-4133-8B3B-FA0A34767752}"/>
                </a:ext>
              </a:extLst>
            </p:cNvPr>
            <p:cNvSpPr/>
            <p:nvPr/>
          </p:nvSpPr>
          <p:spPr bwMode="auto">
            <a:xfrm>
              <a:off x="6025660" y="3435622"/>
              <a:ext cx="354724" cy="587990"/>
            </a:xfrm>
            <a:custGeom>
              <a:avLst/>
              <a:gdLst>
                <a:gd name="T0" fmla="*/ 27 w 440"/>
                <a:gd name="T1" fmla="*/ 732 h 732"/>
                <a:gd name="T2" fmla="*/ 0 w 440"/>
                <a:gd name="T3" fmla="*/ 716 h 732"/>
                <a:gd name="T4" fmla="*/ 411 w 440"/>
                <a:gd name="T5" fmla="*/ 0 h 732"/>
                <a:gd name="T6" fmla="*/ 440 w 440"/>
                <a:gd name="T7" fmla="*/ 16 h 732"/>
                <a:gd name="T8" fmla="*/ 27 w 440"/>
                <a:gd name="T9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2">
                  <a:moveTo>
                    <a:pt x="27" y="732"/>
                  </a:moveTo>
                  <a:lnTo>
                    <a:pt x="0" y="716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2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2" name="Oval 262">
              <a:extLst>
                <a:ext uri="{FF2B5EF4-FFF2-40B4-BE49-F238E27FC236}">
                  <a16:creationId xmlns:a16="http://schemas.microsoft.com/office/drawing/2014/main" xmlns="" id="{44CCEDF9-8558-4A42-B1F7-335F69EF9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4254" y="3945860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3" name="Oval 263">
              <a:extLst>
                <a:ext uri="{FF2B5EF4-FFF2-40B4-BE49-F238E27FC236}">
                  <a16:creationId xmlns:a16="http://schemas.microsoft.com/office/drawing/2014/main" xmlns="" id="{EC17D772-D8A4-485C-96DB-04BE54FB1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850" y="3372448"/>
              <a:ext cx="136058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" name="Freeform 264">
              <a:extLst>
                <a:ext uri="{FF2B5EF4-FFF2-40B4-BE49-F238E27FC236}">
                  <a16:creationId xmlns:a16="http://schemas.microsoft.com/office/drawing/2014/main" xmlns="" id="{7FD4B390-F2DE-4337-934C-127FB7FFD138}"/>
                </a:ext>
              </a:extLst>
            </p:cNvPr>
            <p:cNvSpPr/>
            <p:nvPr/>
          </p:nvSpPr>
          <p:spPr bwMode="auto">
            <a:xfrm>
              <a:off x="10991774" y="2847628"/>
              <a:ext cx="354724" cy="587993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5" name="Oval 265">
              <a:extLst>
                <a:ext uri="{FF2B5EF4-FFF2-40B4-BE49-F238E27FC236}">
                  <a16:creationId xmlns:a16="http://schemas.microsoft.com/office/drawing/2014/main" xmlns="" id="{AD8B91A4-4DEE-4B52-9EE1-6AEE8F927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3462" y="3357871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6" name="Oval 266">
              <a:extLst>
                <a:ext uri="{FF2B5EF4-FFF2-40B4-BE49-F238E27FC236}">
                  <a16:creationId xmlns:a16="http://schemas.microsoft.com/office/drawing/2014/main" xmlns="" id="{1E7320F0-26E8-4DCC-B515-6D7AA7E58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3890" y="2789315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7" name="Freeform 267">
              <a:extLst>
                <a:ext uri="{FF2B5EF4-FFF2-40B4-BE49-F238E27FC236}">
                  <a16:creationId xmlns:a16="http://schemas.microsoft.com/office/drawing/2014/main" xmlns="" id="{0F9C1DB6-7200-4BDA-A60B-0B9E42CE12A7}"/>
                </a:ext>
              </a:extLst>
            </p:cNvPr>
            <p:cNvSpPr/>
            <p:nvPr/>
          </p:nvSpPr>
          <p:spPr bwMode="auto">
            <a:xfrm>
              <a:off x="8178293" y="1127388"/>
              <a:ext cx="349863" cy="587993"/>
            </a:xfrm>
            <a:custGeom>
              <a:avLst/>
              <a:gdLst>
                <a:gd name="T0" fmla="*/ 27 w 440"/>
                <a:gd name="T1" fmla="*/ 731 h 731"/>
                <a:gd name="T2" fmla="*/ 0 w 440"/>
                <a:gd name="T3" fmla="*/ 715 h 731"/>
                <a:gd name="T4" fmla="*/ 411 w 440"/>
                <a:gd name="T5" fmla="*/ 0 h 731"/>
                <a:gd name="T6" fmla="*/ 440 w 440"/>
                <a:gd name="T7" fmla="*/ 16 h 731"/>
                <a:gd name="T8" fmla="*/ 27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27" y="731"/>
                  </a:moveTo>
                  <a:lnTo>
                    <a:pt x="0" y="715"/>
                  </a:lnTo>
                  <a:lnTo>
                    <a:pt x="411" y="0"/>
                  </a:lnTo>
                  <a:lnTo>
                    <a:pt x="440" y="16"/>
                  </a:lnTo>
                  <a:lnTo>
                    <a:pt x="27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8" name="Oval 268">
              <a:extLst>
                <a:ext uri="{FF2B5EF4-FFF2-40B4-BE49-F238E27FC236}">
                  <a16:creationId xmlns:a16="http://schemas.microsoft.com/office/drawing/2014/main" xmlns="" id="{F2D30932-9583-4A6D-9529-09D5D8CFA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9" y="1642488"/>
              <a:ext cx="140919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9" name="Oval 269">
              <a:extLst>
                <a:ext uri="{FF2B5EF4-FFF2-40B4-BE49-F238E27FC236}">
                  <a16:creationId xmlns:a16="http://schemas.microsoft.com/office/drawing/2014/main" xmlns="" id="{A19DA7BA-0821-4E00-BF7C-76A083AE6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2100" y="1069073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0" name="Freeform 270">
              <a:extLst>
                <a:ext uri="{FF2B5EF4-FFF2-40B4-BE49-F238E27FC236}">
                  <a16:creationId xmlns:a16="http://schemas.microsoft.com/office/drawing/2014/main" xmlns="" id="{EFA3ED89-AE3B-4409-AF7C-E5A764B6D3D5}"/>
                </a:ext>
              </a:extLst>
            </p:cNvPr>
            <p:cNvSpPr/>
            <p:nvPr/>
          </p:nvSpPr>
          <p:spPr bwMode="auto">
            <a:xfrm>
              <a:off x="8178293" y="553975"/>
              <a:ext cx="349863" cy="587993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1" name="Oval 271">
              <a:extLst>
                <a:ext uri="{FF2B5EF4-FFF2-40B4-BE49-F238E27FC236}">
                  <a16:creationId xmlns:a16="http://schemas.microsoft.com/office/drawing/2014/main" xmlns="" id="{1F746EE1-691B-4DFC-9767-9E337A9DD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7" y="490805"/>
              <a:ext cx="140919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2" name="Freeform 272">
              <a:extLst>
                <a:ext uri="{FF2B5EF4-FFF2-40B4-BE49-F238E27FC236}">
                  <a16:creationId xmlns:a16="http://schemas.microsoft.com/office/drawing/2014/main" xmlns="" id="{6A337AF2-8C88-439C-A94C-BBB55DB67524}"/>
                </a:ext>
              </a:extLst>
            </p:cNvPr>
            <p:cNvSpPr/>
            <p:nvPr/>
          </p:nvSpPr>
          <p:spPr bwMode="auto">
            <a:xfrm>
              <a:off x="6025662" y="1710520"/>
              <a:ext cx="354724" cy="583132"/>
            </a:xfrm>
            <a:custGeom>
              <a:avLst/>
              <a:gdLst>
                <a:gd name="T0" fmla="*/ 413 w 440"/>
                <a:gd name="T1" fmla="*/ 731 h 731"/>
                <a:gd name="T2" fmla="*/ 0 w 440"/>
                <a:gd name="T3" fmla="*/ 16 h 731"/>
                <a:gd name="T4" fmla="*/ 27 w 440"/>
                <a:gd name="T5" fmla="*/ 0 h 731"/>
                <a:gd name="T6" fmla="*/ 440 w 440"/>
                <a:gd name="T7" fmla="*/ 715 h 731"/>
                <a:gd name="T8" fmla="*/ 413 w 440"/>
                <a:gd name="T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731">
                  <a:moveTo>
                    <a:pt x="413" y="731"/>
                  </a:moveTo>
                  <a:lnTo>
                    <a:pt x="0" y="16"/>
                  </a:lnTo>
                  <a:lnTo>
                    <a:pt x="27" y="0"/>
                  </a:lnTo>
                  <a:lnTo>
                    <a:pt x="440" y="715"/>
                  </a:lnTo>
                  <a:lnTo>
                    <a:pt x="413" y="731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3" name="Oval 273">
              <a:extLst>
                <a:ext uri="{FF2B5EF4-FFF2-40B4-BE49-F238E27FC236}">
                  <a16:creationId xmlns:a16="http://schemas.microsoft.com/office/drawing/2014/main" xmlns="" id="{47522BC8-450E-4E6A-86D1-3CA0B549A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850" y="2220764"/>
              <a:ext cx="136058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4" name="Oval 274">
              <a:extLst>
                <a:ext uri="{FF2B5EF4-FFF2-40B4-BE49-F238E27FC236}">
                  <a16:creationId xmlns:a16="http://schemas.microsoft.com/office/drawing/2014/main" xmlns="" id="{605BC578-2BAB-40EC-AFAA-2E9109BCC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4254" y="1647349"/>
              <a:ext cx="145776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5" name="Freeform 275">
              <a:extLst>
                <a:ext uri="{FF2B5EF4-FFF2-40B4-BE49-F238E27FC236}">
                  <a16:creationId xmlns:a16="http://schemas.microsoft.com/office/drawing/2014/main" xmlns="" id="{83AE1255-9D9F-4461-9FDB-C5D61D69F15B}"/>
                </a:ext>
              </a:extLst>
            </p:cNvPr>
            <p:cNvSpPr/>
            <p:nvPr/>
          </p:nvSpPr>
          <p:spPr bwMode="auto">
            <a:xfrm>
              <a:off x="7070394" y="2857347"/>
              <a:ext cx="1005855" cy="1171125"/>
            </a:xfrm>
            <a:custGeom>
              <a:avLst/>
              <a:gdLst>
                <a:gd name="T0" fmla="*/ 1256 w 1256"/>
                <a:gd name="T1" fmla="*/ 1463 h 1463"/>
                <a:gd name="T2" fmla="*/ 421 w 1256"/>
                <a:gd name="T3" fmla="*/ 1463 h 1463"/>
                <a:gd name="T4" fmla="*/ 0 w 1256"/>
                <a:gd name="T5" fmla="*/ 731 h 1463"/>
                <a:gd name="T6" fmla="*/ 421 w 1256"/>
                <a:gd name="T7" fmla="*/ 0 h 1463"/>
                <a:gd name="T8" fmla="*/ 1256 w 1256"/>
                <a:gd name="T9" fmla="*/ 0 h 1463"/>
                <a:gd name="T10" fmla="*/ 1256 w 1256"/>
                <a:gd name="T11" fmla="*/ 32 h 1463"/>
                <a:gd name="T12" fmla="*/ 440 w 1256"/>
                <a:gd name="T13" fmla="*/ 32 h 1463"/>
                <a:gd name="T14" fmla="*/ 37 w 1256"/>
                <a:gd name="T15" fmla="*/ 731 h 1463"/>
                <a:gd name="T16" fmla="*/ 440 w 1256"/>
                <a:gd name="T17" fmla="*/ 1431 h 1463"/>
                <a:gd name="T18" fmla="*/ 1256 w 1256"/>
                <a:gd name="T19" fmla="*/ 1431 h 1463"/>
                <a:gd name="T20" fmla="*/ 1256 w 1256"/>
                <a:gd name="T21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6" h="1463">
                  <a:moveTo>
                    <a:pt x="1256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56" y="0"/>
                  </a:lnTo>
                  <a:lnTo>
                    <a:pt x="1256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6" y="1431"/>
                  </a:lnTo>
                  <a:lnTo>
                    <a:pt x="1256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6" name="Oval 276">
              <a:extLst>
                <a:ext uri="{FF2B5EF4-FFF2-40B4-BE49-F238E27FC236}">
                  <a16:creationId xmlns:a16="http://schemas.microsoft.com/office/drawing/2014/main" xmlns="" id="{631578B7-F5BC-44E7-9602-28849A80D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533" y="3372447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7" name="Oval 277">
              <a:extLst>
                <a:ext uri="{FF2B5EF4-FFF2-40B4-BE49-F238E27FC236}">
                  <a16:creationId xmlns:a16="http://schemas.microsoft.com/office/drawing/2014/main" xmlns="" id="{475910A1-5777-4911-A87D-ADC684CCA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0820" y="2789315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8" name="Oval 278">
              <a:extLst>
                <a:ext uri="{FF2B5EF4-FFF2-40B4-BE49-F238E27FC236}">
                  <a16:creationId xmlns:a16="http://schemas.microsoft.com/office/drawing/2014/main" xmlns="" id="{4D9EB2D6-BF54-4AA7-A612-C352C58B6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0820" y="3941002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9" name="Oval 279">
              <a:extLst>
                <a:ext uri="{FF2B5EF4-FFF2-40B4-BE49-F238E27FC236}">
                  <a16:creationId xmlns:a16="http://schemas.microsoft.com/office/drawing/2014/main" xmlns="" id="{5C5B9802-357A-4A65-A118-780C31238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9907" y="278931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0" name="Freeform 280">
              <a:extLst>
                <a:ext uri="{FF2B5EF4-FFF2-40B4-BE49-F238E27FC236}">
                  <a16:creationId xmlns:a16="http://schemas.microsoft.com/office/drawing/2014/main" xmlns="" id="{84236709-8BDB-49EF-B2FB-B82431E3BA39}"/>
                </a:ext>
              </a:extLst>
            </p:cNvPr>
            <p:cNvSpPr/>
            <p:nvPr/>
          </p:nvSpPr>
          <p:spPr bwMode="auto">
            <a:xfrm>
              <a:off x="8003362" y="2274214"/>
              <a:ext cx="1355718" cy="1166264"/>
            </a:xfrm>
            <a:custGeom>
              <a:avLst/>
              <a:gdLst>
                <a:gd name="T0" fmla="*/ 416 w 1683"/>
                <a:gd name="T1" fmla="*/ 1455 h 1455"/>
                <a:gd name="T2" fmla="*/ 0 w 1683"/>
                <a:gd name="T3" fmla="*/ 731 h 1455"/>
                <a:gd name="T4" fmla="*/ 421 w 1683"/>
                <a:gd name="T5" fmla="*/ 0 h 1455"/>
                <a:gd name="T6" fmla="*/ 1264 w 1683"/>
                <a:gd name="T7" fmla="*/ 0 h 1455"/>
                <a:gd name="T8" fmla="*/ 1683 w 1683"/>
                <a:gd name="T9" fmla="*/ 723 h 1455"/>
                <a:gd name="T10" fmla="*/ 1654 w 1683"/>
                <a:gd name="T11" fmla="*/ 739 h 1455"/>
                <a:gd name="T12" fmla="*/ 1246 w 1683"/>
                <a:gd name="T13" fmla="*/ 32 h 1455"/>
                <a:gd name="T14" fmla="*/ 440 w 1683"/>
                <a:gd name="T15" fmla="*/ 32 h 1455"/>
                <a:gd name="T16" fmla="*/ 34 w 1683"/>
                <a:gd name="T17" fmla="*/ 731 h 1455"/>
                <a:gd name="T18" fmla="*/ 442 w 1683"/>
                <a:gd name="T19" fmla="*/ 1439 h 1455"/>
                <a:gd name="T20" fmla="*/ 416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6" y="1455"/>
                  </a:moveTo>
                  <a:lnTo>
                    <a:pt x="0" y="731"/>
                  </a:lnTo>
                  <a:lnTo>
                    <a:pt x="421" y="0"/>
                  </a:lnTo>
                  <a:lnTo>
                    <a:pt x="1264" y="0"/>
                  </a:lnTo>
                  <a:lnTo>
                    <a:pt x="1683" y="723"/>
                  </a:lnTo>
                  <a:lnTo>
                    <a:pt x="1654" y="739"/>
                  </a:lnTo>
                  <a:lnTo>
                    <a:pt x="1246" y="32"/>
                  </a:lnTo>
                  <a:lnTo>
                    <a:pt x="440" y="32"/>
                  </a:lnTo>
                  <a:lnTo>
                    <a:pt x="34" y="731"/>
                  </a:lnTo>
                  <a:lnTo>
                    <a:pt x="442" y="1439"/>
                  </a:lnTo>
                  <a:lnTo>
                    <a:pt x="416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1" name="Oval 281">
              <a:extLst>
                <a:ext uri="{FF2B5EF4-FFF2-40B4-BE49-F238E27FC236}">
                  <a16:creationId xmlns:a16="http://schemas.microsoft.com/office/drawing/2014/main" xmlns="" id="{A0CBF83E-3476-4D91-B5DC-3CCC071D8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5550" y="2215900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2" name="Freeform 282">
              <a:extLst>
                <a:ext uri="{FF2B5EF4-FFF2-40B4-BE49-F238E27FC236}">
                  <a16:creationId xmlns:a16="http://schemas.microsoft.com/office/drawing/2014/main" xmlns="" id="{A039DC2D-4660-4AAD-8643-DCD47F578178}"/>
                </a:ext>
              </a:extLst>
            </p:cNvPr>
            <p:cNvSpPr/>
            <p:nvPr/>
          </p:nvSpPr>
          <p:spPr bwMode="auto">
            <a:xfrm>
              <a:off x="7128706" y="1695942"/>
              <a:ext cx="1000997" cy="597709"/>
            </a:xfrm>
            <a:custGeom>
              <a:avLst/>
              <a:gdLst>
                <a:gd name="T0" fmla="*/ 27 w 1251"/>
                <a:gd name="T1" fmla="*/ 739 h 739"/>
                <a:gd name="T2" fmla="*/ 0 w 1251"/>
                <a:gd name="T3" fmla="*/ 723 h 739"/>
                <a:gd name="T4" fmla="*/ 416 w 1251"/>
                <a:gd name="T5" fmla="*/ 0 h 739"/>
                <a:gd name="T6" fmla="*/ 1251 w 1251"/>
                <a:gd name="T7" fmla="*/ 0 h 739"/>
                <a:gd name="T8" fmla="*/ 1251 w 1251"/>
                <a:gd name="T9" fmla="*/ 32 h 739"/>
                <a:gd name="T10" fmla="*/ 435 w 1251"/>
                <a:gd name="T11" fmla="*/ 32 h 739"/>
                <a:gd name="T12" fmla="*/ 27 w 1251"/>
                <a:gd name="T13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1" h="739">
                  <a:moveTo>
                    <a:pt x="27" y="739"/>
                  </a:moveTo>
                  <a:lnTo>
                    <a:pt x="0" y="723"/>
                  </a:lnTo>
                  <a:lnTo>
                    <a:pt x="416" y="0"/>
                  </a:lnTo>
                  <a:lnTo>
                    <a:pt x="1251" y="0"/>
                  </a:lnTo>
                  <a:lnTo>
                    <a:pt x="1251" y="32"/>
                  </a:lnTo>
                  <a:lnTo>
                    <a:pt x="435" y="32"/>
                  </a:lnTo>
                  <a:lnTo>
                    <a:pt x="27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3" name="Oval 283">
              <a:extLst>
                <a:ext uri="{FF2B5EF4-FFF2-40B4-BE49-F238E27FC236}">
                  <a16:creationId xmlns:a16="http://schemas.microsoft.com/office/drawing/2014/main" xmlns="" id="{FF32616C-B7F2-4515-8574-3A7BF8858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0821" y="1642486"/>
              <a:ext cx="145776" cy="140925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4" name="Freeform 284">
              <a:extLst>
                <a:ext uri="{FF2B5EF4-FFF2-40B4-BE49-F238E27FC236}">
                  <a16:creationId xmlns:a16="http://schemas.microsoft.com/office/drawing/2014/main" xmlns="" id="{AF5AAB38-6AB3-4C37-856B-79F2C8889E70}"/>
                </a:ext>
              </a:extLst>
            </p:cNvPr>
            <p:cNvSpPr/>
            <p:nvPr/>
          </p:nvSpPr>
          <p:spPr bwMode="auto">
            <a:xfrm>
              <a:off x="10107398" y="3425902"/>
              <a:ext cx="1350860" cy="1171122"/>
            </a:xfrm>
            <a:custGeom>
              <a:avLst/>
              <a:gdLst>
                <a:gd name="T0" fmla="*/ 1257 w 1683"/>
                <a:gd name="T1" fmla="*/ 1463 h 1463"/>
                <a:gd name="T2" fmla="*/ 421 w 1683"/>
                <a:gd name="T3" fmla="*/ 1463 h 1463"/>
                <a:gd name="T4" fmla="*/ 0 w 1683"/>
                <a:gd name="T5" fmla="*/ 731 h 1463"/>
                <a:gd name="T6" fmla="*/ 421 w 1683"/>
                <a:gd name="T7" fmla="*/ 0 h 1463"/>
                <a:gd name="T8" fmla="*/ 1267 w 1683"/>
                <a:gd name="T9" fmla="*/ 0 h 1463"/>
                <a:gd name="T10" fmla="*/ 1683 w 1683"/>
                <a:gd name="T11" fmla="*/ 723 h 1463"/>
                <a:gd name="T12" fmla="*/ 1657 w 1683"/>
                <a:gd name="T13" fmla="*/ 739 h 1463"/>
                <a:gd name="T14" fmla="*/ 1249 w 1683"/>
                <a:gd name="T15" fmla="*/ 32 h 1463"/>
                <a:gd name="T16" fmla="*/ 440 w 1683"/>
                <a:gd name="T17" fmla="*/ 32 h 1463"/>
                <a:gd name="T18" fmla="*/ 37 w 1683"/>
                <a:gd name="T19" fmla="*/ 731 h 1463"/>
                <a:gd name="T20" fmla="*/ 440 w 1683"/>
                <a:gd name="T21" fmla="*/ 1431 h 1463"/>
                <a:gd name="T22" fmla="*/ 1257 w 1683"/>
                <a:gd name="T23" fmla="*/ 1431 h 1463"/>
                <a:gd name="T24" fmla="*/ 1257 w 1683"/>
                <a:gd name="T25" fmla="*/ 1463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3" h="1463">
                  <a:moveTo>
                    <a:pt x="1257" y="1463"/>
                  </a:moveTo>
                  <a:lnTo>
                    <a:pt x="421" y="1463"/>
                  </a:lnTo>
                  <a:lnTo>
                    <a:pt x="0" y="731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3"/>
                  </a:lnTo>
                  <a:lnTo>
                    <a:pt x="1657" y="739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1"/>
                  </a:lnTo>
                  <a:lnTo>
                    <a:pt x="440" y="1431"/>
                  </a:lnTo>
                  <a:lnTo>
                    <a:pt x="1257" y="1431"/>
                  </a:lnTo>
                  <a:lnTo>
                    <a:pt x="1257" y="1463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5" name="Oval 285">
              <a:extLst>
                <a:ext uri="{FF2B5EF4-FFF2-40B4-BE49-F238E27FC236}">
                  <a16:creationId xmlns:a16="http://schemas.microsoft.com/office/drawing/2014/main" xmlns="" id="{4CEA89BA-CE10-4750-92B4-C0B182EEB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3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6" name="Oval 286">
              <a:extLst>
                <a:ext uri="{FF2B5EF4-FFF2-40B4-BE49-F238E27FC236}">
                  <a16:creationId xmlns:a16="http://schemas.microsoft.com/office/drawing/2014/main" xmlns="" id="{EF88F113-6336-426E-9064-B64D9D929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3888" y="3941004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7" name="Oval 287">
              <a:extLst>
                <a:ext uri="{FF2B5EF4-FFF2-40B4-BE49-F238E27FC236}">
                  <a16:creationId xmlns:a16="http://schemas.microsoft.com/office/drawing/2014/main" xmlns="" id="{E72C45A5-3E0B-4A87-B7ED-211605BEB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9" y="3357871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8" name="Oval 288">
              <a:extLst>
                <a:ext uri="{FF2B5EF4-FFF2-40B4-BE49-F238E27FC236}">
                  <a16:creationId xmlns:a16="http://schemas.microsoft.com/office/drawing/2014/main" xmlns="" id="{51D5DC84-7D82-45F1-B7F1-C9410E505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9" y="450955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9" name="Oval 289">
              <a:extLst>
                <a:ext uri="{FF2B5EF4-FFF2-40B4-BE49-F238E27FC236}">
                  <a16:creationId xmlns:a16="http://schemas.microsoft.com/office/drawing/2014/main" xmlns="" id="{20553B56-3381-4CF2-B8C5-ED155020C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3462" y="450955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0" name="Freeform 290">
              <a:extLst>
                <a:ext uri="{FF2B5EF4-FFF2-40B4-BE49-F238E27FC236}">
                  <a16:creationId xmlns:a16="http://schemas.microsoft.com/office/drawing/2014/main" xmlns="" id="{C05DA56B-903A-4768-94E9-C6E19C778D07}"/>
                </a:ext>
              </a:extLst>
            </p:cNvPr>
            <p:cNvSpPr/>
            <p:nvPr/>
          </p:nvSpPr>
          <p:spPr bwMode="auto">
            <a:xfrm>
              <a:off x="6025660" y="2279077"/>
              <a:ext cx="1346002" cy="592851"/>
            </a:xfrm>
            <a:custGeom>
              <a:avLst/>
              <a:gdLst>
                <a:gd name="T0" fmla="*/ 27 w 1678"/>
                <a:gd name="T1" fmla="*/ 740 h 740"/>
                <a:gd name="T2" fmla="*/ 0 w 1678"/>
                <a:gd name="T3" fmla="*/ 724 h 740"/>
                <a:gd name="T4" fmla="*/ 416 w 1678"/>
                <a:gd name="T5" fmla="*/ 0 h 740"/>
                <a:gd name="T6" fmla="*/ 1262 w 1678"/>
                <a:gd name="T7" fmla="*/ 0 h 740"/>
                <a:gd name="T8" fmla="*/ 1678 w 1678"/>
                <a:gd name="T9" fmla="*/ 724 h 740"/>
                <a:gd name="T10" fmla="*/ 1651 w 1678"/>
                <a:gd name="T11" fmla="*/ 740 h 740"/>
                <a:gd name="T12" fmla="*/ 1243 w 1678"/>
                <a:gd name="T13" fmla="*/ 32 h 740"/>
                <a:gd name="T14" fmla="*/ 435 w 1678"/>
                <a:gd name="T15" fmla="*/ 32 h 740"/>
                <a:gd name="T16" fmla="*/ 27 w 1678"/>
                <a:gd name="T17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740">
                  <a:moveTo>
                    <a:pt x="27" y="740"/>
                  </a:moveTo>
                  <a:lnTo>
                    <a:pt x="0" y="724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78" y="724"/>
                  </a:lnTo>
                  <a:lnTo>
                    <a:pt x="1651" y="740"/>
                  </a:lnTo>
                  <a:lnTo>
                    <a:pt x="1243" y="32"/>
                  </a:lnTo>
                  <a:lnTo>
                    <a:pt x="435" y="32"/>
                  </a:lnTo>
                  <a:lnTo>
                    <a:pt x="27" y="740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1" name="Rectangle 291">
              <a:extLst>
                <a:ext uri="{FF2B5EF4-FFF2-40B4-BE49-F238E27FC236}">
                  <a16:creationId xmlns:a16="http://schemas.microsoft.com/office/drawing/2014/main" xmlns="" id="{91FBDBC6-B000-48ED-B7F7-66446139B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0666" y="3430761"/>
              <a:ext cx="655992" cy="29157"/>
            </a:xfrm>
            <a:prstGeom prst="rect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2" name="Oval 292">
              <a:extLst>
                <a:ext uri="{FF2B5EF4-FFF2-40B4-BE49-F238E27FC236}">
                  <a16:creationId xmlns:a16="http://schemas.microsoft.com/office/drawing/2014/main" xmlns="" id="{FEB8D42D-AD46-4C67-B810-D759D40E8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4254" y="2794175"/>
              <a:ext cx="145776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3" name="Oval 293">
              <a:extLst>
                <a:ext uri="{FF2B5EF4-FFF2-40B4-BE49-F238E27FC236}">
                  <a16:creationId xmlns:a16="http://schemas.microsoft.com/office/drawing/2014/main" xmlns="" id="{0072822D-35E0-4305-ACBE-2B4E1D585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533" y="2220762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" name="Freeform 294">
              <a:extLst>
                <a:ext uri="{FF2B5EF4-FFF2-40B4-BE49-F238E27FC236}">
                  <a16:creationId xmlns:a16="http://schemas.microsoft.com/office/drawing/2014/main" xmlns="" id="{0577A9A8-9D51-4D69-BB99-83DAA7791936}"/>
                </a:ext>
              </a:extLst>
            </p:cNvPr>
            <p:cNvSpPr/>
            <p:nvPr/>
          </p:nvSpPr>
          <p:spPr bwMode="auto">
            <a:xfrm>
              <a:off x="9062669" y="2842770"/>
              <a:ext cx="1345999" cy="592851"/>
            </a:xfrm>
            <a:custGeom>
              <a:avLst/>
              <a:gdLst>
                <a:gd name="T0" fmla="*/ 1652 w 1681"/>
                <a:gd name="T1" fmla="*/ 739 h 739"/>
                <a:gd name="T2" fmla="*/ 1244 w 1681"/>
                <a:gd name="T3" fmla="*/ 32 h 739"/>
                <a:gd name="T4" fmla="*/ 435 w 1681"/>
                <a:gd name="T5" fmla="*/ 32 h 739"/>
                <a:gd name="T6" fmla="*/ 27 w 1681"/>
                <a:gd name="T7" fmla="*/ 739 h 739"/>
                <a:gd name="T8" fmla="*/ 0 w 1681"/>
                <a:gd name="T9" fmla="*/ 723 h 739"/>
                <a:gd name="T10" fmla="*/ 416 w 1681"/>
                <a:gd name="T11" fmla="*/ 0 h 739"/>
                <a:gd name="T12" fmla="*/ 1262 w 1681"/>
                <a:gd name="T13" fmla="*/ 0 h 739"/>
                <a:gd name="T14" fmla="*/ 1681 w 1681"/>
                <a:gd name="T15" fmla="*/ 723 h 739"/>
                <a:gd name="T16" fmla="*/ 1652 w 1681"/>
                <a:gd name="T17" fmla="*/ 7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1" h="739">
                  <a:moveTo>
                    <a:pt x="1652" y="739"/>
                  </a:moveTo>
                  <a:lnTo>
                    <a:pt x="1244" y="32"/>
                  </a:lnTo>
                  <a:lnTo>
                    <a:pt x="435" y="32"/>
                  </a:lnTo>
                  <a:lnTo>
                    <a:pt x="27" y="739"/>
                  </a:lnTo>
                  <a:lnTo>
                    <a:pt x="0" y="723"/>
                  </a:lnTo>
                  <a:lnTo>
                    <a:pt x="416" y="0"/>
                  </a:lnTo>
                  <a:lnTo>
                    <a:pt x="1262" y="0"/>
                  </a:lnTo>
                  <a:lnTo>
                    <a:pt x="1681" y="723"/>
                  </a:lnTo>
                  <a:lnTo>
                    <a:pt x="1652" y="739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5" name="Freeform 295">
              <a:extLst>
                <a:ext uri="{FF2B5EF4-FFF2-40B4-BE49-F238E27FC236}">
                  <a16:creationId xmlns:a16="http://schemas.microsoft.com/office/drawing/2014/main" xmlns="" id="{99BB971C-06CF-45E8-98AF-52F777A0E9ED}"/>
                </a:ext>
              </a:extLst>
            </p:cNvPr>
            <p:cNvSpPr/>
            <p:nvPr/>
          </p:nvSpPr>
          <p:spPr bwMode="auto">
            <a:xfrm>
              <a:off x="9169573" y="5146140"/>
              <a:ext cx="1350860" cy="1166264"/>
            </a:xfrm>
            <a:custGeom>
              <a:avLst/>
              <a:gdLst>
                <a:gd name="T0" fmla="*/ 419 w 1683"/>
                <a:gd name="T1" fmla="*/ 1455 h 1455"/>
                <a:gd name="T2" fmla="*/ 0 w 1683"/>
                <a:gd name="T3" fmla="*/ 732 h 1455"/>
                <a:gd name="T4" fmla="*/ 421 w 1683"/>
                <a:gd name="T5" fmla="*/ 0 h 1455"/>
                <a:gd name="T6" fmla="*/ 1267 w 1683"/>
                <a:gd name="T7" fmla="*/ 0 h 1455"/>
                <a:gd name="T8" fmla="*/ 1683 w 1683"/>
                <a:gd name="T9" fmla="*/ 724 h 1455"/>
                <a:gd name="T10" fmla="*/ 1657 w 1683"/>
                <a:gd name="T11" fmla="*/ 740 h 1455"/>
                <a:gd name="T12" fmla="*/ 1249 w 1683"/>
                <a:gd name="T13" fmla="*/ 32 h 1455"/>
                <a:gd name="T14" fmla="*/ 440 w 1683"/>
                <a:gd name="T15" fmla="*/ 32 h 1455"/>
                <a:gd name="T16" fmla="*/ 37 w 1683"/>
                <a:gd name="T17" fmla="*/ 732 h 1455"/>
                <a:gd name="T18" fmla="*/ 445 w 1683"/>
                <a:gd name="T19" fmla="*/ 1439 h 1455"/>
                <a:gd name="T20" fmla="*/ 419 w 1683"/>
                <a:gd name="T21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3" h="1455">
                  <a:moveTo>
                    <a:pt x="419" y="1455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67" y="0"/>
                  </a:lnTo>
                  <a:lnTo>
                    <a:pt x="1683" y="724"/>
                  </a:lnTo>
                  <a:lnTo>
                    <a:pt x="1657" y="740"/>
                  </a:lnTo>
                  <a:lnTo>
                    <a:pt x="124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39"/>
                  </a:lnTo>
                  <a:lnTo>
                    <a:pt x="419" y="1455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6" name="Oval 296">
              <a:extLst>
                <a:ext uri="{FF2B5EF4-FFF2-40B4-BE49-F238E27FC236}">
                  <a16:creationId xmlns:a16="http://schemas.microsoft.com/office/drawing/2014/main" xmlns="" id="{148EBAF0-3F9E-4A52-934A-A4E9B457D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7809" y="5661242"/>
              <a:ext cx="145776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7" name="Oval 297">
              <a:extLst>
                <a:ext uri="{FF2B5EF4-FFF2-40B4-BE49-F238E27FC236}">
                  <a16:creationId xmlns:a16="http://schemas.microsoft.com/office/drawing/2014/main" xmlns="" id="{E9DC577A-865D-47A1-A65B-DEA880518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2609" y="5661243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8" name="Oval 298">
              <a:extLst>
                <a:ext uri="{FF2B5EF4-FFF2-40B4-BE49-F238E27FC236}">
                  <a16:creationId xmlns:a16="http://schemas.microsoft.com/office/drawing/2014/main" xmlns="" id="{DEB449D6-6726-4EAC-9CDE-660DE60B6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1" y="5087830"/>
              <a:ext cx="140919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9" name="Oval 299">
              <a:extLst>
                <a:ext uri="{FF2B5EF4-FFF2-40B4-BE49-F238E27FC236}">
                  <a16:creationId xmlns:a16="http://schemas.microsoft.com/office/drawing/2014/main" xmlns="" id="{0F3FF4ED-22A2-4AC1-A39A-F511ADE6B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331" y="6229796"/>
              <a:ext cx="140919" cy="145783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0" name="Oval 300">
              <a:extLst>
                <a:ext uri="{FF2B5EF4-FFF2-40B4-BE49-F238E27FC236}">
                  <a16:creationId xmlns:a16="http://schemas.microsoft.com/office/drawing/2014/main" xmlns="" id="{7CE121A2-F915-4043-BA44-F0D9A1AF0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183" y="5087830"/>
              <a:ext cx="140919" cy="140922"/>
            </a:xfrm>
            <a:prstGeom prst="ellipse">
              <a:avLst/>
            </a:pr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1" name="Freeform 301">
              <a:extLst>
                <a:ext uri="{FF2B5EF4-FFF2-40B4-BE49-F238E27FC236}">
                  <a16:creationId xmlns:a16="http://schemas.microsoft.com/office/drawing/2014/main" xmlns="" id="{CFAD94DD-0E1B-4FF0-93B3-43B90B61AC68}"/>
                </a:ext>
              </a:extLst>
            </p:cNvPr>
            <p:cNvSpPr/>
            <p:nvPr/>
          </p:nvSpPr>
          <p:spPr bwMode="auto">
            <a:xfrm>
              <a:off x="10000495" y="4582447"/>
              <a:ext cx="354724" cy="583132"/>
            </a:xfrm>
            <a:custGeom>
              <a:avLst/>
              <a:gdLst>
                <a:gd name="T0" fmla="*/ 30 w 443"/>
                <a:gd name="T1" fmla="*/ 734 h 734"/>
                <a:gd name="T2" fmla="*/ 0 w 443"/>
                <a:gd name="T3" fmla="*/ 718 h 734"/>
                <a:gd name="T4" fmla="*/ 414 w 443"/>
                <a:gd name="T5" fmla="*/ 0 h 734"/>
                <a:gd name="T6" fmla="*/ 443 w 443"/>
                <a:gd name="T7" fmla="*/ 16 h 734"/>
                <a:gd name="T8" fmla="*/ 30 w 443"/>
                <a:gd name="T9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34">
                  <a:moveTo>
                    <a:pt x="30" y="734"/>
                  </a:moveTo>
                  <a:lnTo>
                    <a:pt x="0" y="718"/>
                  </a:lnTo>
                  <a:lnTo>
                    <a:pt x="414" y="0"/>
                  </a:lnTo>
                  <a:lnTo>
                    <a:pt x="443" y="16"/>
                  </a:lnTo>
                  <a:lnTo>
                    <a:pt x="30" y="734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2" name="Freeform 302">
              <a:extLst>
                <a:ext uri="{FF2B5EF4-FFF2-40B4-BE49-F238E27FC236}">
                  <a16:creationId xmlns:a16="http://schemas.microsoft.com/office/drawing/2014/main" xmlns="" id="{F717A077-C23D-4168-927F-70D2FF22994C}"/>
                </a:ext>
              </a:extLst>
            </p:cNvPr>
            <p:cNvSpPr/>
            <p:nvPr/>
          </p:nvSpPr>
          <p:spPr bwMode="auto">
            <a:xfrm>
              <a:off x="9004359" y="3999315"/>
              <a:ext cx="1005855" cy="1166264"/>
            </a:xfrm>
            <a:custGeom>
              <a:avLst/>
              <a:gdLst>
                <a:gd name="T0" fmla="*/ 419 w 1259"/>
                <a:gd name="T1" fmla="*/ 1458 h 1458"/>
                <a:gd name="T2" fmla="*/ 0 w 1259"/>
                <a:gd name="T3" fmla="*/ 732 h 1458"/>
                <a:gd name="T4" fmla="*/ 421 w 1259"/>
                <a:gd name="T5" fmla="*/ 0 h 1458"/>
                <a:gd name="T6" fmla="*/ 1259 w 1259"/>
                <a:gd name="T7" fmla="*/ 0 h 1458"/>
                <a:gd name="T8" fmla="*/ 1259 w 1259"/>
                <a:gd name="T9" fmla="*/ 32 h 1458"/>
                <a:gd name="T10" fmla="*/ 440 w 1259"/>
                <a:gd name="T11" fmla="*/ 32 h 1458"/>
                <a:gd name="T12" fmla="*/ 37 w 1259"/>
                <a:gd name="T13" fmla="*/ 732 h 1458"/>
                <a:gd name="T14" fmla="*/ 445 w 1259"/>
                <a:gd name="T15" fmla="*/ 1442 h 1458"/>
                <a:gd name="T16" fmla="*/ 419 w 1259"/>
                <a:gd name="T17" fmla="*/ 1458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458">
                  <a:moveTo>
                    <a:pt x="419" y="1458"/>
                  </a:moveTo>
                  <a:lnTo>
                    <a:pt x="0" y="732"/>
                  </a:lnTo>
                  <a:lnTo>
                    <a:pt x="421" y="0"/>
                  </a:lnTo>
                  <a:lnTo>
                    <a:pt x="1259" y="0"/>
                  </a:lnTo>
                  <a:lnTo>
                    <a:pt x="1259" y="32"/>
                  </a:lnTo>
                  <a:lnTo>
                    <a:pt x="440" y="32"/>
                  </a:lnTo>
                  <a:lnTo>
                    <a:pt x="37" y="732"/>
                  </a:lnTo>
                  <a:lnTo>
                    <a:pt x="445" y="1442"/>
                  </a:lnTo>
                  <a:lnTo>
                    <a:pt x="419" y="1458"/>
                  </a:lnTo>
                  <a:close/>
                </a:path>
              </a:pathLst>
            </a:custGeom>
            <a:solidFill>
              <a:srgbClr val="1CBDE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3" name="Freeform 304">
              <a:extLst>
                <a:ext uri="{FF2B5EF4-FFF2-40B4-BE49-F238E27FC236}">
                  <a16:creationId xmlns:a16="http://schemas.microsoft.com/office/drawing/2014/main" xmlns="" id="{0AA10FA0-7B0B-4158-8AF7-BBA2BD79DF18}"/>
                </a:ext>
              </a:extLst>
            </p:cNvPr>
            <p:cNvSpPr/>
            <p:nvPr/>
          </p:nvSpPr>
          <p:spPr bwMode="auto">
            <a:xfrm>
              <a:off x="10000497" y="4626179"/>
              <a:ext cx="2191505" cy="2220763"/>
            </a:xfrm>
            <a:custGeom>
              <a:avLst/>
              <a:gdLst>
                <a:gd name="T0" fmla="*/ 2735 w 2735"/>
                <a:gd name="T1" fmla="*/ 0 h 2771"/>
                <a:gd name="T2" fmla="*/ 1598 w 2735"/>
                <a:gd name="T3" fmla="*/ 0 h 2771"/>
                <a:gd name="T4" fmla="*/ 0 w 2735"/>
                <a:gd name="T5" fmla="*/ 2771 h 2771"/>
                <a:gd name="T6" fmla="*/ 2735 w 2735"/>
                <a:gd name="T7" fmla="*/ 2771 h 2771"/>
                <a:gd name="T8" fmla="*/ 2735 w 2735"/>
                <a:gd name="T9" fmla="*/ 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5" h="2771">
                  <a:moveTo>
                    <a:pt x="2735" y="0"/>
                  </a:moveTo>
                  <a:lnTo>
                    <a:pt x="1598" y="0"/>
                  </a:lnTo>
                  <a:lnTo>
                    <a:pt x="0" y="2771"/>
                  </a:lnTo>
                  <a:lnTo>
                    <a:pt x="2735" y="2771"/>
                  </a:lnTo>
                  <a:lnTo>
                    <a:pt x="2735" y="0"/>
                  </a:lnTo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US" ker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435" name="矩形 102">
            <a:extLst>
              <a:ext uri="{FF2B5EF4-FFF2-40B4-BE49-F238E27FC236}">
                <a16:creationId xmlns:a16="http://schemas.microsoft.com/office/drawing/2014/main" xmlns="" id="{A5CA86EF-E473-448A-BDE6-244AB154E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3" y="2619375"/>
            <a:ext cx="150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第八章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</p:txBody>
      </p:sp>
      <p:grpSp>
        <p:nvGrpSpPr>
          <p:cNvPr id="18436" name="组合 2">
            <a:extLst>
              <a:ext uri="{FF2B5EF4-FFF2-40B4-BE49-F238E27FC236}">
                <a16:creationId xmlns:a16="http://schemas.microsoft.com/office/drawing/2014/main" xmlns="" id="{8B7D5CC6-D6E7-48E7-A8D3-BBE2005E61BC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5276850"/>
            <a:ext cx="3754438" cy="344488"/>
            <a:chOff x="7493000" y="4678363"/>
            <a:chExt cx="3754438" cy="344487"/>
          </a:xfrm>
        </p:grpSpPr>
        <p:sp>
          <p:nvSpPr>
            <p:cNvPr id="106" name="任意多边形 22">
              <a:extLst>
                <a:ext uri="{FF2B5EF4-FFF2-40B4-BE49-F238E27FC236}">
                  <a16:creationId xmlns:a16="http://schemas.microsoft.com/office/drawing/2014/main" xmlns="" id="{DDF1E21B-1917-4614-814E-A65E1FEBFD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93000" y="4678363"/>
              <a:ext cx="368300" cy="342899"/>
            </a:xfrm>
            <a:custGeom>
              <a:avLst/>
              <a:gdLst>
                <a:gd name="connsiteX0" fmla="*/ 262805 w 519288"/>
                <a:gd name="connsiteY0" fmla="*/ 111558 h 503774"/>
                <a:gd name="connsiteX1" fmla="*/ 439744 w 519288"/>
                <a:gd name="connsiteY1" fmla="*/ 276036 h 503774"/>
                <a:gd name="connsiteX2" fmla="*/ 439744 w 519288"/>
                <a:gd name="connsiteY2" fmla="*/ 484796 h 503774"/>
                <a:gd name="connsiteX3" fmla="*/ 433425 w 519288"/>
                <a:gd name="connsiteY3" fmla="*/ 503774 h 503774"/>
                <a:gd name="connsiteX4" fmla="*/ 414467 w 519288"/>
                <a:gd name="connsiteY4" fmla="*/ 503774 h 503774"/>
                <a:gd name="connsiteX5" fmla="*/ 319678 w 519288"/>
                <a:gd name="connsiteY5" fmla="*/ 503774 h 503774"/>
                <a:gd name="connsiteX6" fmla="*/ 313359 w 519288"/>
                <a:gd name="connsiteY6" fmla="*/ 503774 h 503774"/>
                <a:gd name="connsiteX7" fmla="*/ 307040 w 519288"/>
                <a:gd name="connsiteY7" fmla="*/ 497448 h 503774"/>
                <a:gd name="connsiteX8" fmla="*/ 307040 w 519288"/>
                <a:gd name="connsiteY8" fmla="*/ 396231 h 503774"/>
                <a:gd name="connsiteX9" fmla="*/ 212251 w 519288"/>
                <a:gd name="connsiteY9" fmla="*/ 396231 h 503774"/>
                <a:gd name="connsiteX10" fmla="*/ 212251 w 519288"/>
                <a:gd name="connsiteY10" fmla="*/ 497448 h 503774"/>
                <a:gd name="connsiteX11" fmla="*/ 212251 w 519288"/>
                <a:gd name="connsiteY11" fmla="*/ 503774 h 503774"/>
                <a:gd name="connsiteX12" fmla="*/ 199612 w 519288"/>
                <a:gd name="connsiteY12" fmla="*/ 503774 h 503774"/>
                <a:gd name="connsiteX13" fmla="*/ 104823 w 519288"/>
                <a:gd name="connsiteY13" fmla="*/ 503774 h 503774"/>
                <a:gd name="connsiteX14" fmla="*/ 92185 w 519288"/>
                <a:gd name="connsiteY14" fmla="*/ 503774 h 503774"/>
                <a:gd name="connsiteX15" fmla="*/ 79546 w 519288"/>
                <a:gd name="connsiteY15" fmla="*/ 484796 h 503774"/>
                <a:gd name="connsiteX16" fmla="*/ 79546 w 519288"/>
                <a:gd name="connsiteY16" fmla="*/ 276036 h 503774"/>
                <a:gd name="connsiteX17" fmla="*/ 259644 w 519288"/>
                <a:gd name="connsiteY17" fmla="*/ 0 h 503774"/>
                <a:gd name="connsiteX18" fmla="*/ 281809 w 519288"/>
                <a:gd name="connsiteY18" fmla="*/ 9516 h 503774"/>
                <a:gd name="connsiteX19" fmla="*/ 370468 w 519288"/>
                <a:gd name="connsiteY19" fmla="*/ 91992 h 503774"/>
                <a:gd name="connsiteX20" fmla="*/ 370468 w 519288"/>
                <a:gd name="connsiteY20" fmla="*/ 22205 h 503774"/>
                <a:gd name="connsiteX21" fmla="*/ 383134 w 519288"/>
                <a:gd name="connsiteY21" fmla="*/ 9516 h 503774"/>
                <a:gd name="connsiteX22" fmla="*/ 414798 w 519288"/>
                <a:gd name="connsiteY22" fmla="*/ 9516 h 503774"/>
                <a:gd name="connsiteX23" fmla="*/ 427463 w 519288"/>
                <a:gd name="connsiteY23" fmla="*/ 22205 h 503774"/>
                <a:gd name="connsiteX24" fmla="*/ 427463 w 519288"/>
                <a:gd name="connsiteY24" fmla="*/ 142746 h 503774"/>
                <a:gd name="connsiteX25" fmla="*/ 509789 w 519288"/>
                <a:gd name="connsiteY25" fmla="*/ 218877 h 503774"/>
                <a:gd name="connsiteX26" fmla="*/ 509789 w 519288"/>
                <a:gd name="connsiteY26" fmla="*/ 269631 h 503774"/>
                <a:gd name="connsiteX27" fmla="*/ 465460 w 519288"/>
                <a:gd name="connsiteY27" fmla="*/ 269631 h 503774"/>
                <a:gd name="connsiteX28" fmla="*/ 262810 w 519288"/>
                <a:gd name="connsiteY28" fmla="*/ 79303 h 503774"/>
                <a:gd name="connsiteX29" fmla="*/ 60161 w 519288"/>
                <a:gd name="connsiteY29" fmla="*/ 269631 h 503774"/>
                <a:gd name="connsiteX30" fmla="*/ 34830 w 519288"/>
                <a:gd name="connsiteY30" fmla="*/ 275975 h 503774"/>
                <a:gd name="connsiteX31" fmla="*/ 9499 w 519288"/>
                <a:gd name="connsiteY31" fmla="*/ 269631 h 503774"/>
                <a:gd name="connsiteX32" fmla="*/ 9499 w 519288"/>
                <a:gd name="connsiteY32" fmla="*/ 218877 h 503774"/>
                <a:gd name="connsiteX33" fmla="*/ 237479 w 519288"/>
                <a:gd name="connsiteY33" fmla="*/ 9516 h 503774"/>
                <a:gd name="connsiteX34" fmla="*/ 259644 w 519288"/>
                <a:gd name="connsiteY34" fmla="*/ 0 h 5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069"/>
            </a:p>
          </p:txBody>
        </p:sp>
        <p:sp>
          <p:nvSpPr>
            <p:cNvPr id="18442" name="文本框 37">
              <a:extLst>
                <a:ext uri="{FF2B5EF4-FFF2-40B4-BE49-F238E27FC236}">
                  <a16:creationId xmlns:a16="http://schemas.microsoft.com/office/drawing/2014/main" xmlns="" id="{13DB3385-42C4-4509-AB2A-094429DCC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8288" y="4684713"/>
              <a:ext cx="33591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3B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单位：郑州澍青医学高等专科学校</a:t>
              </a:r>
            </a:p>
          </p:txBody>
        </p:sp>
      </p:grpSp>
      <p:sp>
        <p:nvSpPr>
          <p:cNvPr id="18437" name="文本框 107">
            <a:extLst>
              <a:ext uri="{FF2B5EF4-FFF2-40B4-BE49-F238E27FC236}">
                <a16:creationId xmlns:a16="http://schemas.microsoft.com/office/drawing/2014/main" xmlns="" id="{589BAF95-D4A4-4C80-B2ED-4206EC288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3429000"/>
            <a:ext cx="48609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2B2F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 泄 护 理</a:t>
            </a:r>
            <a:endParaRPr lang="en-US" altLang="zh-CN" sz="4400" b="1">
              <a:solidFill>
                <a:srgbClr val="2B2F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38" name="组合 1">
            <a:extLst>
              <a:ext uri="{FF2B5EF4-FFF2-40B4-BE49-F238E27FC236}">
                <a16:creationId xmlns:a16="http://schemas.microsoft.com/office/drawing/2014/main" xmlns="" id="{8D3FFB35-E102-4DEE-8D18-CB19EFA90710}"/>
              </a:ext>
            </a:extLst>
          </p:cNvPr>
          <p:cNvGrpSpPr>
            <a:grpSpLocks/>
          </p:cNvGrpSpPr>
          <p:nvPr/>
        </p:nvGrpSpPr>
        <p:grpSpPr bwMode="auto">
          <a:xfrm>
            <a:off x="1898650" y="5181600"/>
            <a:ext cx="2763838" cy="469900"/>
            <a:chOff x="1935163" y="4640263"/>
            <a:chExt cx="2763837" cy="469900"/>
          </a:xfrm>
        </p:grpSpPr>
        <p:sp>
          <p:nvSpPr>
            <p:cNvPr id="18439" name="文本框 39">
              <a:extLst>
                <a:ext uri="{FF2B5EF4-FFF2-40B4-BE49-F238E27FC236}">
                  <a16:creationId xmlns:a16="http://schemas.microsoft.com/office/drawing/2014/main" xmlns="" id="{362DA45D-EC40-4EAD-B86C-FE70188AF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6025" y="4735513"/>
              <a:ext cx="22129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等线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3B38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主讲人：陈亚静</a:t>
              </a:r>
            </a:p>
          </p:txBody>
        </p:sp>
        <p:pic>
          <p:nvPicPr>
            <p:cNvPr id="18440" name="图形 2" descr="女学生">
              <a:extLst>
                <a:ext uri="{FF2B5EF4-FFF2-40B4-BE49-F238E27FC236}">
                  <a16:creationId xmlns:a16="http://schemas.microsoft.com/office/drawing/2014/main" xmlns="" id="{979760C2-FE30-43C7-90E3-7D3DEEFBF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163" y="4640263"/>
              <a:ext cx="469900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灯片编号占位符 3">
            <a:extLst>
              <a:ext uri="{FF2B5EF4-FFF2-40B4-BE49-F238E27FC236}">
                <a16:creationId xmlns:a16="http://schemas.microsoft.com/office/drawing/2014/main" xmlns="" id="{7A048961-1864-4C70-B27C-BD576B6FC660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68F741A6-EAA8-4695-8F2F-0525D777C1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79375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导尿术</a:t>
            </a:r>
          </a:p>
        </p:txBody>
      </p:sp>
      <p:pic>
        <p:nvPicPr>
          <p:cNvPr id="8" name="Picture 3" descr="导尿包">
            <a:extLst>
              <a:ext uri="{FF2B5EF4-FFF2-40B4-BE49-F238E27FC236}">
                <a16:creationId xmlns:a16="http://schemas.microsoft.com/office/drawing/2014/main" xmlns="" id="{BB356510-2AEB-4E34-88BE-1DA4E9827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825" y="1196975"/>
            <a:ext cx="493236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图片 2">
            <a:extLst>
              <a:ext uri="{FF2B5EF4-FFF2-40B4-BE49-F238E27FC236}">
                <a16:creationId xmlns:a16="http://schemas.microsoft.com/office/drawing/2014/main" xmlns="" id="{0F107740-078F-4783-9FF1-15CE45AD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96975"/>
            <a:ext cx="565308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文本框 1">
            <a:extLst>
              <a:ext uri="{FF2B5EF4-FFF2-40B4-BE49-F238E27FC236}">
                <a16:creationId xmlns:a16="http://schemas.microsoft.com/office/drawing/2014/main" xmlns="" id="{783362E0-84A1-40F3-860C-308499DC6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5607050"/>
            <a:ext cx="4606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</a:rPr>
              <a:t>临床使用的一次性导尿包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灯片编号占位符 3">
            <a:extLst>
              <a:ext uri="{FF2B5EF4-FFF2-40B4-BE49-F238E27FC236}">
                <a16:creationId xmlns:a16="http://schemas.microsoft.com/office/drawing/2014/main" xmlns="" id="{8D156E25-C14A-4908-AC96-DBD1D96BCED3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4AC313B2-3D9D-40FA-835D-EBC1B11F6B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370888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导尿术</a:t>
            </a:r>
          </a:p>
        </p:txBody>
      </p:sp>
      <p:pic>
        <p:nvPicPr>
          <p:cNvPr id="65540" name="图片 15">
            <a:extLst>
              <a:ext uri="{FF2B5EF4-FFF2-40B4-BE49-F238E27FC236}">
                <a16:creationId xmlns:a16="http://schemas.microsoft.com/office/drawing/2014/main" xmlns="" id="{28FB3897-5C2F-472B-9A2A-C0E1767B9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1E0DB"/>
              </a:clrFrom>
              <a:clrTo>
                <a:srgbClr val="E1E0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" y="2471738"/>
            <a:ext cx="317023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图片 17">
            <a:extLst>
              <a:ext uri="{FF2B5EF4-FFF2-40B4-BE49-F238E27FC236}">
                <a16:creationId xmlns:a16="http://schemas.microsoft.com/office/drawing/2014/main" xmlns="" id="{B90E5A2E-E0A3-4EDE-9F4E-629F2DDA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1E0DB"/>
              </a:clrFrom>
              <a:clrTo>
                <a:srgbClr val="E1E0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063625"/>
            <a:ext cx="475297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图片 19">
            <a:extLst>
              <a:ext uri="{FF2B5EF4-FFF2-40B4-BE49-F238E27FC236}">
                <a16:creationId xmlns:a16="http://schemas.microsoft.com/office/drawing/2014/main" xmlns="" id="{0CCA9653-1E24-478A-B947-C2C50D6E8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2E1DB"/>
              </a:clrFrom>
              <a:clrTo>
                <a:srgbClr val="E2E1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860800"/>
            <a:ext cx="40782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文本框 21">
            <a:extLst>
              <a:ext uri="{FF2B5EF4-FFF2-40B4-BE49-F238E27FC236}">
                <a16:creationId xmlns:a16="http://schemas.microsoft.com/office/drawing/2014/main" xmlns="" id="{FBA3B18E-D04D-4D0C-9546-42C110D6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713" y="1412875"/>
            <a:ext cx="2087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C00000"/>
                </a:solidFill>
              </a:rPr>
              <a:t>一次性导尿</a:t>
            </a:r>
          </a:p>
        </p:txBody>
      </p:sp>
      <p:sp>
        <p:nvSpPr>
          <p:cNvPr id="65544" name="文本框 22">
            <a:extLst>
              <a:ext uri="{FF2B5EF4-FFF2-40B4-BE49-F238E27FC236}">
                <a16:creationId xmlns:a16="http://schemas.microsoft.com/office/drawing/2014/main" xmlns="" id="{943A6D9B-33C4-477D-8976-9F0085787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0" y="1430338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C00000"/>
                </a:solidFill>
              </a:rPr>
              <a:t>留置导尿</a:t>
            </a:r>
          </a:p>
        </p:txBody>
      </p:sp>
      <p:sp>
        <p:nvSpPr>
          <p:cNvPr id="65545" name="文本框 23">
            <a:extLst>
              <a:ext uri="{FF2B5EF4-FFF2-40B4-BE49-F238E27FC236}">
                <a16:creationId xmlns:a16="http://schemas.microsoft.com/office/drawing/2014/main" xmlns="" id="{C4A3E8D6-E64E-4B4A-9A3D-845E9D451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013" y="4440238"/>
            <a:ext cx="17637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C00000"/>
                </a:solidFill>
              </a:rPr>
              <a:t>膀胱冲洗或给药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灯片编号占位符 3">
            <a:extLst>
              <a:ext uri="{FF2B5EF4-FFF2-40B4-BE49-F238E27FC236}">
                <a16:creationId xmlns:a16="http://schemas.microsoft.com/office/drawing/2014/main" xmlns="" id="{0FF48294-5794-4666-8761-DBFD3E42701E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EC3AC3AA-F57F-4B4C-BFA8-2BF7FA96C2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370888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导尿术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F576BB4C-0CE3-4EA0-A1A5-73F21FF2891C}"/>
              </a:ext>
            </a:extLst>
          </p:cNvPr>
          <p:cNvCxnSpPr>
            <a:cxnSpLocks/>
          </p:cNvCxnSpPr>
          <p:nvPr/>
        </p:nvCxnSpPr>
        <p:spPr>
          <a:xfrm>
            <a:off x="766763" y="1916113"/>
            <a:ext cx="1097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C0CF5219-2BAC-40D3-AA71-16BB1538EE87}"/>
              </a:ext>
            </a:extLst>
          </p:cNvPr>
          <p:cNvSpPr/>
          <p:nvPr/>
        </p:nvSpPr>
        <p:spPr>
          <a:xfrm>
            <a:off x="982663" y="1000125"/>
            <a:ext cx="2233612" cy="576263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操作步骤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3FB7FABF-5A8C-4606-A022-B771A96ACDE4}"/>
              </a:ext>
            </a:extLst>
          </p:cNvPr>
          <p:cNvSpPr/>
          <p:nvPr/>
        </p:nvSpPr>
        <p:spPr>
          <a:xfrm>
            <a:off x="10587038" y="2105025"/>
            <a:ext cx="701675" cy="216058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准确记录</a:t>
            </a:r>
          </a:p>
        </p:txBody>
      </p:sp>
      <p:grpSp>
        <p:nvGrpSpPr>
          <p:cNvPr id="66567" name="组合 3">
            <a:extLst>
              <a:ext uri="{FF2B5EF4-FFF2-40B4-BE49-F238E27FC236}">
                <a16:creationId xmlns:a16="http://schemas.microsoft.com/office/drawing/2014/main" xmlns="" id="{2CEC8587-7612-4F63-A9FE-691BF9BF811A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1730375"/>
            <a:ext cx="703263" cy="2524125"/>
            <a:chOff x="1254124" y="1730218"/>
            <a:chExt cx="702740" cy="2524746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53AF28E3-B181-4FA7-A4E5-739233B26079}"/>
                </a:ext>
              </a:extLst>
            </p:cNvPr>
            <p:cNvSpPr/>
            <p:nvPr/>
          </p:nvSpPr>
          <p:spPr>
            <a:xfrm>
              <a:off x="1254124" y="2095433"/>
              <a:ext cx="702740" cy="215953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核对解释</a:t>
              </a:r>
            </a:p>
          </p:txBody>
        </p:sp>
        <p:sp>
          <p:nvSpPr>
            <p:cNvPr id="2" name="七边形 1">
              <a:extLst>
                <a:ext uri="{FF2B5EF4-FFF2-40B4-BE49-F238E27FC236}">
                  <a16:creationId xmlns:a16="http://schemas.microsoft.com/office/drawing/2014/main" xmlns="" id="{7E9369FE-A0BA-4BEB-83F0-BA01492A2EFE}"/>
                </a:ext>
              </a:extLst>
            </p:cNvPr>
            <p:cNvSpPr/>
            <p:nvPr/>
          </p:nvSpPr>
          <p:spPr>
            <a:xfrm>
              <a:off x="1415929" y="1730218"/>
              <a:ext cx="360095" cy="33187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1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6568" name="组合 4">
            <a:extLst>
              <a:ext uri="{FF2B5EF4-FFF2-40B4-BE49-F238E27FC236}">
                <a16:creationId xmlns:a16="http://schemas.microsoft.com/office/drawing/2014/main" xmlns="" id="{4E6CCEA7-0063-4DA4-BE2C-2F90AED87A76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744663"/>
            <a:ext cx="701675" cy="2509837"/>
            <a:chOff x="2639616" y="1744535"/>
            <a:chExt cx="702740" cy="2510429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xmlns="" id="{5B27A9F9-E3E6-4AF7-9E48-0DAAC92A9097}"/>
                </a:ext>
              </a:extLst>
            </p:cNvPr>
            <p:cNvSpPr/>
            <p:nvPr/>
          </p:nvSpPr>
          <p:spPr>
            <a:xfrm>
              <a:off x="2639616" y="2095455"/>
              <a:ext cx="702740" cy="2159509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遮挡病人</a:t>
              </a:r>
            </a:p>
          </p:txBody>
        </p:sp>
        <p:sp>
          <p:nvSpPr>
            <p:cNvPr id="17" name="七边形 16">
              <a:extLst>
                <a:ext uri="{FF2B5EF4-FFF2-40B4-BE49-F238E27FC236}">
                  <a16:creationId xmlns:a16="http://schemas.microsoft.com/office/drawing/2014/main" xmlns="" id="{F88B17CE-5DFC-4577-9CB3-CB8EC63340CA}"/>
                </a:ext>
              </a:extLst>
            </p:cNvPr>
            <p:cNvSpPr/>
            <p:nvPr/>
          </p:nvSpPr>
          <p:spPr>
            <a:xfrm>
              <a:off x="2811326" y="1744535"/>
              <a:ext cx="359320" cy="331865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2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6569" name="组合 25">
            <a:extLst>
              <a:ext uri="{FF2B5EF4-FFF2-40B4-BE49-F238E27FC236}">
                <a16:creationId xmlns:a16="http://schemas.microsoft.com/office/drawing/2014/main" xmlns="" id="{3012483F-4D52-4EA0-9CA7-28B0EE58B1AD}"/>
              </a:ext>
            </a:extLst>
          </p:cNvPr>
          <p:cNvGrpSpPr>
            <a:grpSpLocks/>
          </p:cNvGrpSpPr>
          <p:nvPr/>
        </p:nvGrpSpPr>
        <p:grpSpPr bwMode="auto">
          <a:xfrm>
            <a:off x="3935413" y="1744663"/>
            <a:ext cx="703262" cy="2509837"/>
            <a:chOff x="3935760" y="1744534"/>
            <a:chExt cx="702740" cy="251043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37E711E8-87F7-482F-B9C7-C42B9A46988E}"/>
                </a:ext>
              </a:extLst>
            </p:cNvPr>
            <p:cNvSpPr/>
            <p:nvPr/>
          </p:nvSpPr>
          <p:spPr>
            <a:xfrm>
              <a:off x="3935760" y="2095454"/>
              <a:ext cx="702740" cy="215951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清洗外阴</a:t>
              </a:r>
            </a:p>
          </p:txBody>
        </p:sp>
        <p:sp>
          <p:nvSpPr>
            <p:cNvPr id="18" name="七边形 17">
              <a:extLst>
                <a:ext uri="{FF2B5EF4-FFF2-40B4-BE49-F238E27FC236}">
                  <a16:creationId xmlns:a16="http://schemas.microsoft.com/office/drawing/2014/main" xmlns="" id="{2D7B40CB-E434-4EA4-B05C-5E0196007FB7}"/>
                </a:ext>
              </a:extLst>
            </p:cNvPr>
            <p:cNvSpPr/>
            <p:nvPr/>
          </p:nvSpPr>
          <p:spPr>
            <a:xfrm>
              <a:off x="4107083" y="1744534"/>
              <a:ext cx="360095" cy="331865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3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6570" name="组合 26">
            <a:extLst>
              <a:ext uri="{FF2B5EF4-FFF2-40B4-BE49-F238E27FC236}">
                <a16:creationId xmlns:a16="http://schemas.microsoft.com/office/drawing/2014/main" xmlns="" id="{1A3A33FC-0242-454F-996B-9E3127B855B4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1717675"/>
            <a:ext cx="701675" cy="2536825"/>
            <a:chOff x="5231904" y="1717649"/>
            <a:chExt cx="702740" cy="2537315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644919F9-6426-4FB4-BCFE-E8F45C98E9E1}"/>
                </a:ext>
              </a:extLst>
            </p:cNvPr>
            <p:cNvSpPr/>
            <p:nvPr/>
          </p:nvSpPr>
          <p:spPr>
            <a:xfrm>
              <a:off x="5231904" y="2093960"/>
              <a:ext cx="702740" cy="216100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安置体位</a:t>
              </a:r>
            </a:p>
          </p:txBody>
        </p:sp>
        <p:sp>
          <p:nvSpPr>
            <p:cNvPr id="19" name="七边形 18">
              <a:extLst>
                <a:ext uri="{FF2B5EF4-FFF2-40B4-BE49-F238E27FC236}">
                  <a16:creationId xmlns:a16="http://schemas.microsoft.com/office/drawing/2014/main" xmlns="" id="{D90DCD77-9A70-4E9D-9665-47ADBD704EFE}"/>
                </a:ext>
              </a:extLst>
            </p:cNvPr>
            <p:cNvSpPr/>
            <p:nvPr/>
          </p:nvSpPr>
          <p:spPr>
            <a:xfrm>
              <a:off x="5403614" y="1717649"/>
              <a:ext cx="360910" cy="331852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4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6571" name="组合 27">
            <a:extLst>
              <a:ext uri="{FF2B5EF4-FFF2-40B4-BE49-F238E27FC236}">
                <a16:creationId xmlns:a16="http://schemas.microsoft.com/office/drawing/2014/main" xmlns="" id="{9C9312A9-F456-4CAA-98F5-396514FAB6F5}"/>
              </a:ext>
            </a:extLst>
          </p:cNvPr>
          <p:cNvGrpSpPr>
            <a:grpSpLocks/>
          </p:cNvGrpSpPr>
          <p:nvPr/>
        </p:nvGrpSpPr>
        <p:grpSpPr bwMode="auto">
          <a:xfrm>
            <a:off x="6546850" y="1751013"/>
            <a:ext cx="703263" cy="2503487"/>
            <a:chOff x="6546877" y="1750916"/>
            <a:chExt cx="702740" cy="2504048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47BE6E68-80FC-4521-A6DA-E9B9DA088812}"/>
                </a:ext>
              </a:extLst>
            </p:cNvPr>
            <p:cNvSpPr/>
            <p:nvPr/>
          </p:nvSpPr>
          <p:spPr>
            <a:xfrm>
              <a:off x="6546877" y="2095480"/>
              <a:ext cx="702740" cy="215948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垫巾开包</a:t>
              </a:r>
            </a:p>
          </p:txBody>
        </p:sp>
        <p:sp>
          <p:nvSpPr>
            <p:cNvPr id="20" name="七边形 19">
              <a:extLst>
                <a:ext uri="{FF2B5EF4-FFF2-40B4-BE49-F238E27FC236}">
                  <a16:creationId xmlns:a16="http://schemas.microsoft.com/office/drawing/2014/main" xmlns="" id="{15F4E257-B3E7-4C7E-874B-8F7851D93A6E}"/>
                </a:ext>
              </a:extLst>
            </p:cNvPr>
            <p:cNvSpPr/>
            <p:nvPr/>
          </p:nvSpPr>
          <p:spPr>
            <a:xfrm>
              <a:off x="6718199" y="1750916"/>
              <a:ext cx="360095" cy="331861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5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6572" name="组合 28">
            <a:extLst>
              <a:ext uri="{FF2B5EF4-FFF2-40B4-BE49-F238E27FC236}">
                <a16:creationId xmlns:a16="http://schemas.microsoft.com/office/drawing/2014/main" xmlns="" id="{AB183E11-097C-4CB3-81BC-26B4885207E7}"/>
              </a:ext>
            </a:extLst>
          </p:cNvPr>
          <p:cNvGrpSpPr>
            <a:grpSpLocks/>
          </p:cNvGrpSpPr>
          <p:nvPr/>
        </p:nvGrpSpPr>
        <p:grpSpPr bwMode="auto">
          <a:xfrm>
            <a:off x="7861300" y="1730375"/>
            <a:ext cx="703263" cy="2524125"/>
            <a:chOff x="7861850" y="1730225"/>
            <a:chExt cx="702740" cy="2524739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C23FBDBD-EB86-48BA-8F02-D83A70C7C47F}"/>
                </a:ext>
              </a:extLst>
            </p:cNvPr>
            <p:cNvSpPr/>
            <p:nvPr/>
          </p:nvSpPr>
          <p:spPr>
            <a:xfrm>
              <a:off x="7861850" y="2095439"/>
              <a:ext cx="702740" cy="2159525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rgbClr val="C00000"/>
                  </a:solidFill>
                </a:rPr>
                <a:t>消毒导尿</a:t>
              </a:r>
            </a:p>
          </p:txBody>
        </p:sp>
        <p:sp>
          <p:nvSpPr>
            <p:cNvPr id="21" name="七边形 20">
              <a:extLst>
                <a:ext uri="{FF2B5EF4-FFF2-40B4-BE49-F238E27FC236}">
                  <a16:creationId xmlns:a16="http://schemas.microsoft.com/office/drawing/2014/main" xmlns="" id="{59B610F4-2E0B-4DDC-AE90-EB57D0AD1E5E}"/>
                </a:ext>
              </a:extLst>
            </p:cNvPr>
            <p:cNvSpPr/>
            <p:nvPr/>
          </p:nvSpPr>
          <p:spPr>
            <a:xfrm>
              <a:off x="8033172" y="1730225"/>
              <a:ext cx="360095" cy="331869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6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6573" name="组合 29">
            <a:extLst>
              <a:ext uri="{FF2B5EF4-FFF2-40B4-BE49-F238E27FC236}">
                <a16:creationId xmlns:a16="http://schemas.microsoft.com/office/drawing/2014/main" xmlns="" id="{71F6F342-B776-45A0-9B75-DBBF3EDFD75F}"/>
              </a:ext>
            </a:extLst>
          </p:cNvPr>
          <p:cNvGrpSpPr>
            <a:grpSpLocks/>
          </p:cNvGrpSpPr>
          <p:nvPr/>
        </p:nvGrpSpPr>
        <p:grpSpPr bwMode="auto">
          <a:xfrm>
            <a:off x="9158288" y="1744663"/>
            <a:ext cx="703262" cy="2509837"/>
            <a:chOff x="9158330" y="1744533"/>
            <a:chExt cx="702740" cy="2510431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3814D9D6-05AE-44AE-94CA-585D8D26E846}"/>
                </a:ext>
              </a:extLst>
            </p:cNvPr>
            <p:cNvSpPr/>
            <p:nvPr/>
          </p:nvSpPr>
          <p:spPr>
            <a:xfrm>
              <a:off x="9158330" y="2095453"/>
              <a:ext cx="702740" cy="215951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拔管整理</a:t>
              </a:r>
            </a:p>
          </p:txBody>
        </p:sp>
        <p:sp>
          <p:nvSpPr>
            <p:cNvPr id="22" name="七边形 21">
              <a:extLst>
                <a:ext uri="{FF2B5EF4-FFF2-40B4-BE49-F238E27FC236}">
                  <a16:creationId xmlns:a16="http://schemas.microsoft.com/office/drawing/2014/main" xmlns="" id="{33D61810-D833-4C45-9EBF-A0ABE3C29774}"/>
                </a:ext>
              </a:extLst>
            </p:cNvPr>
            <p:cNvSpPr/>
            <p:nvPr/>
          </p:nvSpPr>
          <p:spPr>
            <a:xfrm>
              <a:off x="9328066" y="1744533"/>
              <a:ext cx="360096" cy="331866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7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七边形 22">
            <a:extLst>
              <a:ext uri="{FF2B5EF4-FFF2-40B4-BE49-F238E27FC236}">
                <a16:creationId xmlns:a16="http://schemas.microsoft.com/office/drawing/2014/main" xmlns="" id="{E2B4DCF9-A8D3-4395-8980-416CA6575F1B}"/>
              </a:ext>
            </a:extLst>
          </p:cNvPr>
          <p:cNvSpPr/>
          <p:nvPr/>
        </p:nvSpPr>
        <p:spPr>
          <a:xfrm>
            <a:off x="10758488" y="1751013"/>
            <a:ext cx="358775" cy="331787"/>
          </a:xfrm>
          <a:prstGeom prst="hept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8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右大括号 2">
            <a:extLst>
              <a:ext uri="{FF2B5EF4-FFF2-40B4-BE49-F238E27FC236}">
                <a16:creationId xmlns:a16="http://schemas.microsoft.com/office/drawing/2014/main" xmlns="" id="{4210B126-F8D7-47FF-A1B3-94B93356C693}"/>
              </a:ext>
            </a:extLst>
          </p:cNvPr>
          <p:cNvSpPr/>
          <p:nvPr/>
        </p:nvSpPr>
        <p:spPr>
          <a:xfrm rot="16200000">
            <a:off x="8104982" y="4220368"/>
            <a:ext cx="215900" cy="576263"/>
          </a:xfrm>
          <a:prstGeom prst="rightBrace">
            <a:avLst>
              <a:gd name="adj1" fmla="val 3300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xmlns="" id="{45CC01F0-D9C8-41FE-BACE-1EA2587084F3}"/>
              </a:ext>
            </a:extLst>
          </p:cNvPr>
          <p:cNvSpPr/>
          <p:nvPr/>
        </p:nvSpPr>
        <p:spPr>
          <a:xfrm>
            <a:off x="7697788" y="4760913"/>
            <a:ext cx="455612" cy="106521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女性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xmlns="" id="{369827AE-975D-4AF4-AA55-1E3966608C49}"/>
              </a:ext>
            </a:extLst>
          </p:cNvPr>
          <p:cNvSpPr/>
          <p:nvPr/>
        </p:nvSpPr>
        <p:spPr>
          <a:xfrm>
            <a:off x="8337550" y="4760913"/>
            <a:ext cx="454025" cy="106521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男性</a:t>
            </a:r>
          </a:p>
        </p:txBody>
      </p:sp>
      <p:sp>
        <p:nvSpPr>
          <p:cNvPr id="32" name="对话气泡: 圆角矩形 31">
            <a:extLst>
              <a:ext uri="{FF2B5EF4-FFF2-40B4-BE49-F238E27FC236}">
                <a16:creationId xmlns:a16="http://schemas.microsoft.com/office/drawing/2014/main" xmlns="" id="{1271FA1B-122F-46B5-A5E7-FB08866AA722}"/>
              </a:ext>
            </a:extLst>
          </p:cNvPr>
          <p:cNvSpPr/>
          <p:nvPr/>
        </p:nvSpPr>
        <p:spPr>
          <a:xfrm>
            <a:off x="4754563" y="4432300"/>
            <a:ext cx="1557337" cy="1300163"/>
          </a:xfrm>
          <a:prstGeom prst="wedgeRoundRectCallout">
            <a:avLst>
              <a:gd name="adj1" fmla="val 2367"/>
              <a:gd name="adj2" fmla="val -6186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仰卧，屈膝仰卧，两腿外展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灯片编号占位符 3">
            <a:extLst>
              <a:ext uri="{FF2B5EF4-FFF2-40B4-BE49-F238E27FC236}">
                <a16:creationId xmlns:a16="http://schemas.microsoft.com/office/drawing/2014/main" xmlns="" id="{7588AA0D-DEEE-48A4-B38A-DF455F6E1AC9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34CDAEA8-3C3F-4A6A-B510-13463A633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370888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导尿术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56C30374-FBE3-4344-AD57-E2EC2C0D7387}"/>
              </a:ext>
            </a:extLst>
          </p:cNvPr>
          <p:cNvCxnSpPr>
            <a:cxnSpLocks/>
          </p:cNvCxnSpPr>
          <p:nvPr/>
        </p:nvCxnSpPr>
        <p:spPr>
          <a:xfrm>
            <a:off x="766763" y="1916113"/>
            <a:ext cx="98663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9C9FB06C-E221-4FD0-904F-B5AEC4D248A1}"/>
              </a:ext>
            </a:extLst>
          </p:cNvPr>
          <p:cNvSpPr/>
          <p:nvPr/>
        </p:nvSpPr>
        <p:spPr>
          <a:xfrm>
            <a:off x="1127125" y="1020763"/>
            <a:ext cx="2665413" cy="57626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女性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消毒导尿</a:t>
            </a:r>
          </a:p>
        </p:txBody>
      </p:sp>
      <p:grpSp>
        <p:nvGrpSpPr>
          <p:cNvPr id="67590" name="组合 11">
            <a:extLst>
              <a:ext uri="{FF2B5EF4-FFF2-40B4-BE49-F238E27FC236}">
                <a16:creationId xmlns:a16="http://schemas.microsoft.com/office/drawing/2014/main" xmlns="" id="{14D4DC8B-C347-4E2F-A710-DA7B0242585F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1730375"/>
            <a:ext cx="703263" cy="2524125"/>
            <a:chOff x="1254124" y="1730218"/>
            <a:chExt cx="702740" cy="2524746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B83EF1F9-9D28-4601-9AB6-A5A702DFFF61}"/>
                </a:ext>
              </a:extLst>
            </p:cNvPr>
            <p:cNvSpPr/>
            <p:nvPr/>
          </p:nvSpPr>
          <p:spPr>
            <a:xfrm>
              <a:off x="1254124" y="2095433"/>
              <a:ext cx="702740" cy="215953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初步消毒</a:t>
              </a:r>
            </a:p>
          </p:txBody>
        </p:sp>
        <p:sp>
          <p:nvSpPr>
            <p:cNvPr id="14" name="七边形 13">
              <a:extLst>
                <a:ext uri="{FF2B5EF4-FFF2-40B4-BE49-F238E27FC236}">
                  <a16:creationId xmlns:a16="http://schemas.microsoft.com/office/drawing/2014/main" xmlns="" id="{D97CA8AB-8672-41E6-BD9A-2ADF9856F03A}"/>
                </a:ext>
              </a:extLst>
            </p:cNvPr>
            <p:cNvSpPr/>
            <p:nvPr/>
          </p:nvSpPr>
          <p:spPr>
            <a:xfrm>
              <a:off x="1415929" y="1730218"/>
              <a:ext cx="360095" cy="33187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1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7591" name="组合 14">
            <a:extLst>
              <a:ext uri="{FF2B5EF4-FFF2-40B4-BE49-F238E27FC236}">
                <a16:creationId xmlns:a16="http://schemas.microsoft.com/office/drawing/2014/main" xmlns="" id="{B039C5B6-F84F-49CC-98D5-F75BB43FE29D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744663"/>
            <a:ext cx="701675" cy="2509837"/>
            <a:chOff x="2639616" y="1744535"/>
            <a:chExt cx="702740" cy="2510429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8225E2AE-FAD5-4E03-87FF-D30F3E7AF826}"/>
                </a:ext>
              </a:extLst>
            </p:cNvPr>
            <p:cNvSpPr/>
            <p:nvPr/>
          </p:nvSpPr>
          <p:spPr>
            <a:xfrm>
              <a:off x="2639616" y="2095455"/>
              <a:ext cx="702740" cy="2159509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开包铺巾</a:t>
              </a:r>
            </a:p>
          </p:txBody>
        </p:sp>
        <p:sp>
          <p:nvSpPr>
            <p:cNvPr id="19" name="七边形 18">
              <a:extLst>
                <a:ext uri="{FF2B5EF4-FFF2-40B4-BE49-F238E27FC236}">
                  <a16:creationId xmlns:a16="http://schemas.microsoft.com/office/drawing/2014/main" xmlns="" id="{EDA5C335-63F5-4C8F-B872-0D4FD728BA9E}"/>
                </a:ext>
              </a:extLst>
            </p:cNvPr>
            <p:cNvSpPr/>
            <p:nvPr/>
          </p:nvSpPr>
          <p:spPr>
            <a:xfrm>
              <a:off x="2811326" y="1744535"/>
              <a:ext cx="359320" cy="331865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2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7592" name="组合 20">
            <a:extLst>
              <a:ext uri="{FF2B5EF4-FFF2-40B4-BE49-F238E27FC236}">
                <a16:creationId xmlns:a16="http://schemas.microsoft.com/office/drawing/2014/main" xmlns="" id="{D99AD7D5-D799-4319-8B6C-0A58B49B4D64}"/>
              </a:ext>
            </a:extLst>
          </p:cNvPr>
          <p:cNvGrpSpPr>
            <a:grpSpLocks/>
          </p:cNvGrpSpPr>
          <p:nvPr/>
        </p:nvGrpSpPr>
        <p:grpSpPr bwMode="auto">
          <a:xfrm>
            <a:off x="3935413" y="1744663"/>
            <a:ext cx="703262" cy="2509837"/>
            <a:chOff x="3935760" y="1744534"/>
            <a:chExt cx="702740" cy="251043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5EDBC6D2-0661-489C-9F02-4FA349AE365A}"/>
                </a:ext>
              </a:extLst>
            </p:cNvPr>
            <p:cNvSpPr/>
            <p:nvPr/>
          </p:nvSpPr>
          <p:spPr>
            <a:xfrm>
              <a:off x="3935760" y="2095454"/>
              <a:ext cx="702740" cy="215951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润滑尿管</a:t>
              </a:r>
            </a:p>
          </p:txBody>
        </p:sp>
        <p:sp>
          <p:nvSpPr>
            <p:cNvPr id="26" name="七边形 25">
              <a:extLst>
                <a:ext uri="{FF2B5EF4-FFF2-40B4-BE49-F238E27FC236}">
                  <a16:creationId xmlns:a16="http://schemas.microsoft.com/office/drawing/2014/main" xmlns="" id="{32BD1109-E696-4228-88D9-D7BA6A68043A}"/>
                </a:ext>
              </a:extLst>
            </p:cNvPr>
            <p:cNvSpPr/>
            <p:nvPr/>
          </p:nvSpPr>
          <p:spPr>
            <a:xfrm>
              <a:off x="4107083" y="1744534"/>
              <a:ext cx="360095" cy="331865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3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7593" name="组合 26">
            <a:extLst>
              <a:ext uri="{FF2B5EF4-FFF2-40B4-BE49-F238E27FC236}">
                <a16:creationId xmlns:a16="http://schemas.microsoft.com/office/drawing/2014/main" xmlns="" id="{E3CAF8E5-88C2-4B08-BC89-81A113C4B859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1717675"/>
            <a:ext cx="701675" cy="2536825"/>
            <a:chOff x="5231904" y="1717649"/>
            <a:chExt cx="702740" cy="2537315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xmlns="" id="{9EBB9B43-17C1-4DEA-BAAB-20974586C78E}"/>
                </a:ext>
              </a:extLst>
            </p:cNvPr>
            <p:cNvSpPr/>
            <p:nvPr/>
          </p:nvSpPr>
          <p:spPr>
            <a:xfrm>
              <a:off x="5231904" y="2093960"/>
              <a:ext cx="702740" cy="216100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管管连接</a:t>
              </a:r>
            </a:p>
          </p:txBody>
        </p:sp>
        <p:sp>
          <p:nvSpPr>
            <p:cNvPr id="29" name="七边形 28">
              <a:extLst>
                <a:ext uri="{FF2B5EF4-FFF2-40B4-BE49-F238E27FC236}">
                  <a16:creationId xmlns:a16="http://schemas.microsoft.com/office/drawing/2014/main" xmlns="" id="{EFFCA70F-72FE-4E5C-BCF6-41C49EB0C621}"/>
                </a:ext>
              </a:extLst>
            </p:cNvPr>
            <p:cNvSpPr/>
            <p:nvPr/>
          </p:nvSpPr>
          <p:spPr>
            <a:xfrm>
              <a:off x="5403614" y="1717649"/>
              <a:ext cx="360910" cy="331852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4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7594" name="组合 29">
            <a:extLst>
              <a:ext uri="{FF2B5EF4-FFF2-40B4-BE49-F238E27FC236}">
                <a16:creationId xmlns:a16="http://schemas.microsoft.com/office/drawing/2014/main" xmlns="" id="{DD2EE8DF-6A53-4243-8F1A-C31F41DA03CF}"/>
              </a:ext>
            </a:extLst>
          </p:cNvPr>
          <p:cNvGrpSpPr>
            <a:grpSpLocks/>
          </p:cNvGrpSpPr>
          <p:nvPr/>
        </p:nvGrpSpPr>
        <p:grpSpPr bwMode="auto">
          <a:xfrm>
            <a:off x="6546850" y="1751013"/>
            <a:ext cx="703263" cy="2503487"/>
            <a:chOff x="6546877" y="1750916"/>
            <a:chExt cx="702740" cy="2504048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xmlns="" id="{E488F1B9-BE0D-4AB3-BA5C-E58AD59DEE33}"/>
                </a:ext>
              </a:extLst>
            </p:cNvPr>
            <p:cNvSpPr/>
            <p:nvPr/>
          </p:nvSpPr>
          <p:spPr>
            <a:xfrm>
              <a:off x="6546877" y="2095480"/>
              <a:ext cx="702740" cy="215948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再次消毒</a:t>
              </a:r>
            </a:p>
          </p:txBody>
        </p:sp>
        <p:sp>
          <p:nvSpPr>
            <p:cNvPr id="32" name="七边形 31">
              <a:extLst>
                <a:ext uri="{FF2B5EF4-FFF2-40B4-BE49-F238E27FC236}">
                  <a16:creationId xmlns:a16="http://schemas.microsoft.com/office/drawing/2014/main" xmlns="" id="{0F19F34F-C6E2-4C0B-B3CA-4BC941E0D852}"/>
                </a:ext>
              </a:extLst>
            </p:cNvPr>
            <p:cNvSpPr/>
            <p:nvPr/>
          </p:nvSpPr>
          <p:spPr>
            <a:xfrm>
              <a:off x="6718199" y="1750916"/>
              <a:ext cx="360095" cy="331861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5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7595" name="组合 32">
            <a:extLst>
              <a:ext uri="{FF2B5EF4-FFF2-40B4-BE49-F238E27FC236}">
                <a16:creationId xmlns:a16="http://schemas.microsoft.com/office/drawing/2014/main" xmlns="" id="{CA2ACCD5-8680-4603-BE1E-B330FFBAF057}"/>
              </a:ext>
            </a:extLst>
          </p:cNvPr>
          <p:cNvGrpSpPr>
            <a:grpSpLocks/>
          </p:cNvGrpSpPr>
          <p:nvPr/>
        </p:nvGrpSpPr>
        <p:grpSpPr bwMode="auto">
          <a:xfrm>
            <a:off x="7861300" y="1730375"/>
            <a:ext cx="703263" cy="2524125"/>
            <a:chOff x="7861850" y="1730225"/>
            <a:chExt cx="702740" cy="2524739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59E08B8A-A2AA-4846-A781-A7F4D6D433AE}"/>
                </a:ext>
              </a:extLst>
            </p:cNvPr>
            <p:cNvSpPr/>
            <p:nvPr/>
          </p:nvSpPr>
          <p:spPr>
            <a:xfrm>
              <a:off x="7861850" y="2095439"/>
              <a:ext cx="702740" cy="2159525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插导尿管</a:t>
              </a:r>
            </a:p>
          </p:txBody>
        </p:sp>
        <p:sp>
          <p:nvSpPr>
            <p:cNvPr id="35" name="七边形 34">
              <a:extLst>
                <a:ext uri="{FF2B5EF4-FFF2-40B4-BE49-F238E27FC236}">
                  <a16:creationId xmlns:a16="http://schemas.microsoft.com/office/drawing/2014/main" xmlns="" id="{3FC561FA-DEBA-4BE1-99D6-C0BA57733E2F}"/>
                </a:ext>
              </a:extLst>
            </p:cNvPr>
            <p:cNvSpPr/>
            <p:nvPr/>
          </p:nvSpPr>
          <p:spPr>
            <a:xfrm>
              <a:off x="8033172" y="1730225"/>
              <a:ext cx="360095" cy="331869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6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7596" name="组合 35">
            <a:extLst>
              <a:ext uri="{FF2B5EF4-FFF2-40B4-BE49-F238E27FC236}">
                <a16:creationId xmlns:a16="http://schemas.microsoft.com/office/drawing/2014/main" xmlns="" id="{DCDEBCCA-1F37-4DEB-BAA2-A9450542D306}"/>
              </a:ext>
            </a:extLst>
          </p:cNvPr>
          <p:cNvGrpSpPr>
            <a:grpSpLocks/>
          </p:cNvGrpSpPr>
          <p:nvPr/>
        </p:nvGrpSpPr>
        <p:grpSpPr bwMode="auto">
          <a:xfrm>
            <a:off x="9158288" y="1744663"/>
            <a:ext cx="703262" cy="2509837"/>
            <a:chOff x="9158330" y="1744533"/>
            <a:chExt cx="702740" cy="2510431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xmlns="" id="{2D96BAB4-F90C-4530-822F-499680F20AD9}"/>
                </a:ext>
              </a:extLst>
            </p:cNvPr>
            <p:cNvSpPr/>
            <p:nvPr/>
          </p:nvSpPr>
          <p:spPr>
            <a:xfrm>
              <a:off x="9158330" y="2095453"/>
              <a:ext cx="702740" cy="215951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引流尿液</a:t>
              </a:r>
            </a:p>
          </p:txBody>
        </p:sp>
        <p:sp>
          <p:nvSpPr>
            <p:cNvPr id="38" name="七边形 37">
              <a:extLst>
                <a:ext uri="{FF2B5EF4-FFF2-40B4-BE49-F238E27FC236}">
                  <a16:creationId xmlns:a16="http://schemas.microsoft.com/office/drawing/2014/main" xmlns="" id="{716B7D3D-5DBA-4C97-B128-D63FE1F73274}"/>
                </a:ext>
              </a:extLst>
            </p:cNvPr>
            <p:cNvSpPr/>
            <p:nvPr/>
          </p:nvSpPr>
          <p:spPr>
            <a:xfrm>
              <a:off x="9328066" y="1744533"/>
              <a:ext cx="360096" cy="331866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7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xmlns="" id="{EE71E52C-DB12-4659-B6F3-239C1BB7E49A}"/>
              </a:ext>
            </a:extLst>
          </p:cNvPr>
          <p:cNvSpPr/>
          <p:nvPr/>
        </p:nvSpPr>
        <p:spPr>
          <a:xfrm>
            <a:off x="1774825" y="4581525"/>
            <a:ext cx="8086725" cy="1727200"/>
          </a:xfrm>
          <a:prstGeom prst="wedgeRoundRectCallout">
            <a:avLst>
              <a:gd name="adj1" fmla="val -54817"/>
              <a:gd name="adj2" fmla="val -6708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一手戴手套，一手持镊子夹消毒棉球进行消毒。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顺序：阴阜→对侧大阴唇→近侧大阴唇→戴手套的手分开大阴唇→对侧小阴唇→近侧小阴唇→尿道口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外→内，上→下，每个棉球用一次。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灯片编号占位符 3">
            <a:extLst>
              <a:ext uri="{FF2B5EF4-FFF2-40B4-BE49-F238E27FC236}">
                <a16:creationId xmlns:a16="http://schemas.microsoft.com/office/drawing/2014/main" xmlns="" id="{E158CC3F-EBC2-46AB-BF2D-2819EDCFFD8A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7A721F29-8953-445C-BF6A-37D6C8F1B5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370888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导尿术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532301EF-7714-4B14-854F-7FFC25618866}"/>
              </a:ext>
            </a:extLst>
          </p:cNvPr>
          <p:cNvCxnSpPr>
            <a:cxnSpLocks/>
          </p:cNvCxnSpPr>
          <p:nvPr/>
        </p:nvCxnSpPr>
        <p:spPr>
          <a:xfrm>
            <a:off x="766763" y="1916113"/>
            <a:ext cx="98663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6A553BEE-EA9B-4FDC-BB7E-13753F48F850}"/>
              </a:ext>
            </a:extLst>
          </p:cNvPr>
          <p:cNvSpPr/>
          <p:nvPr/>
        </p:nvSpPr>
        <p:spPr>
          <a:xfrm>
            <a:off x="1127125" y="1020763"/>
            <a:ext cx="2665413" cy="57626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女性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消毒导尿</a:t>
            </a:r>
          </a:p>
        </p:txBody>
      </p:sp>
      <p:grpSp>
        <p:nvGrpSpPr>
          <p:cNvPr id="69638" name="组合 11">
            <a:extLst>
              <a:ext uri="{FF2B5EF4-FFF2-40B4-BE49-F238E27FC236}">
                <a16:creationId xmlns:a16="http://schemas.microsoft.com/office/drawing/2014/main" xmlns="" id="{CE6909F2-3103-4552-B4DE-2021E2A717DC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1730375"/>
            <a:ext cx="703263" cy="2524125"/>
            <a:chOff x="1254124" y="1730218"/>
            <a:chExt cx="702740" cy="2524746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2A9878E0-4EE5-48BB-AD55-121CFBCB48FF}"/>
                </a:ext>
              </a:extLst>
            </p:cNvPr>
            <p:cNvSpPr/>
            <p:nvPr/>
          </p:nvSpPr>
          <p:spPr>
            <a:xfrm>
              <a:off x="1254124" y="2095433"/>
              <a:ext cx="702740" cy="215953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初步消毒</a:t>
              </a:r>
            </a:p>
          </p:txBody>
        </p:sp>
        <p:sp>
          <p:nvSpPr>
            <p:cNvPr id="14" name="七边形 13">
              <a:extLst>
                <a:ext uri="{FF2B5EF4-FFF2-40B4-BE49-F238E27FC236}">
                  <a16:creationId xmlns:a16="http://schemas.microsoft.com/office/drawing/2014/main" xmlns="" id="{524DB815-C022-44A3-8BD4-3AB1510105E0}"/>
                </a:ext>
              </a:extLst>
            </p:cNvPr>
            <p:cNvSpPr/>
            <p:nvPr/>
          </p:nvSpPr>
          <p:spPr>
            <a:xfrm>
              <a:off x="1415929" y="1730218"/>
              <a:ext cx="360095" cy="33187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1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9639" name="组合 14">
            <a:extLst>
              <a:ext uri="{FF2B5EF4-FFF2-40B4-BE49-F238E27FC236}">
                <a16:creationId xmlns:a16="http://schemas.microsoft.com/office/drawing/2014/main" xmlns="" id="{378039F8-6FE4-4920-8563-63669434E664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744663"/>
            <a:ext cx="701675" cy="2509837"/>
            <a:chOff x="2639616" y="1744535"/>
            <a:chExt cx="702740" cy="2510429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052DE930-F7B8-432D-9B8E-DC8365D66B09}"/>
                </a:ext>
              </a:extLst>
            </p:cNvPr>
            <p:cNvSpPr/>
            <p:nvPr/>
          </p:nvSpPr>
          <p:spPr>
            <a:xfrm>
              <a:off x="2639616" y="2095455"/>
              <a:ext cx="702740" cy="2159509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开包铺巾</a:t>
              </a:r>
            </a:p>
          </p:txBody>
        </p:sp>
        <p:sp>
          <p:nvSpPr>
            <p:cNvPr id="19" name="七边形 18">
              <a:extLst>
                <a:ext uri="{FF2B5EF4-FFF2-40B4-BE49-F238E27FC236}">
                  <a16:creationId xmlns:a16="http://schemas.microsoft.com/office/drawing/2014/main" xmlns="" id="{9863AEAD-2D58-4A03-9613-2FA75746ED83}"/>
                </a:ext>
              </a:extLst>
            </p:cNvPr>
            <p:cNvSpPr/>
            <p:nvPr/>
          </p:nvSpPr>
          <p:spPr>
            <a:xfrm>
              <a:off x="2811326" y="1744535"/>
              <a:ext cx="359320" cy="331865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2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9640" name="组合 20">
            <a:extLst>
              <a:ext uri="{FF2B5EF4-FFF2-40B4-BE49-F238E27FC236}">
                <a16:creationId xmlns:a16="http://schemas.microsoft.com/office/drawing/2014/main" xmlns="" id="{18419340-E3F0-4690-B375-5B12A29113E8}"/>
              </a:ext>
            </a:extLst>
          </p:cNvPr>
          <p:cNvGrpSpPr>
            <a:grpSpLocks/>
          </p:cNvGrpSpPr>
          <p:nvPr/>
        </p:nvGrpSpPr>
        <p:grpSpPr bwMode="auto">
          <a:xfrm>
            <a:off x="3935413" y="1744663"/>
            <a:ext cx="703262" cy="2509837"/>
            <a:chOff x="3935760" y="1744534"/>
            <a:chExt cx="702740" cy="251043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81632B7E-A04F-4F34-8151-17599FC3FDB8}"/>
                </a:ext>
              </a:extLst>
            </p:cNvPr>
            <p:cNvSpPr/>
            <p:nvPr/>
          </p:nvSpPr>
          <p:spPr>
            <a:xfrm>
              <a:off x="3935760" y="2095454"/>
              <a:ext cx="702740" cy="215951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润滑尿管</a:t>
              </a:r>
            </a:p>
          </p:txBody>
        </p:sp>
        <p:sp>
          <p:nvSpPr>
            <p:cNvPr id="26" name="七边形 25">
              <a:extLst>
                <a:ext uri="{FF2B5EF4-FFF2-40B4-BE49-F238E27FC236}">
                  <a16:creationId xmlns:a16="http://schemas.microsoft.com/office/drawing/2014/main" xmlns="" id="{368BF329-B9A4-410A-9EFC-680BDCDF750C}"/>
                </a:ext>
              </a:extLst>
            </p:cNvPr>
            <p:cNvSpPr/>
            <p:nvPr/>
          </p:nvSpPr>
          <p:spPr>
            <a:xfrm>
              <a:off x="4107083" y="1744534"/>
              <a:ext cx="360095" cy="331865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3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9641" name="组合 26">
            <a:extLst>
              <a:ext uri="{FF2B5EF4-FFF2-40B4-BE49-F238E27FC236}">
                <a16:creationId xmlns:a16="http://schemas.microsoft.com/office/drawing/2014/main" xmlns="" id="{DDED84CB-CF51-4B0F-92BA-3CA804E3CCCF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1717675"/>
            <a:ext cx="701675" cy="2536825"/>
            <a:chOff x="5231904" y="1717649"/>
            <a:chExt cx="702740" cy="2537315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xmlns="" id="{EE1385ED-A37D-4C0D-A190-5A9E2DD99408}"/>
                </a:ext>
              </a:extLst>
            </p:cNvPr>
            <p:cNvSpPr/>
            <p:nvPr/>
          </p:nvSpPr>
          <p:spPr>
            <a:xfrm>
              <a:off x="5231904" y="2093960"/>
              <a:ext cx="702740" cy="216100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管管连接</a:t>
              </a:r>
            </a:p>
          </p:txBody>
        </p:sp>
        <p:sp>
          <p:nvSpPr>
            <p:cNvPr id="29" name="七边形 28">
              <a:extLst>
                <a:ext uri="{FF2B5EF4-FFF2-40B4-BE49-F238E27FC236}">
                  <a16:creationId xmlns:a16="http://schemas.microsoft.com/office/drawing/2014/main" xmlns="" id="{EB7D834D-78F4-40AD-B003-E2525F7C24BF}"/>
                </a:ext>
              </a:extLst>
            </p:cNvPr>
            <p:cNvSpPr/>
            <p:nvPr/>
          </p:nvSpPr>
          <p:spPr>
            <a:xfrm>
              <a:off x="5403614" y="1717649"/>
              <a:ext cx="360910" cy="331852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4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9642" name="组合 29">
            <a:extLst>
              <a:ext uri="{FF2B5EF4-FFF2-40B4-BE49-F238E27FC236}">
                <a16:creationId xmlns:a16="http://schemas.microsoft.com/office/drawing/2014/main" xmlns="" id="{0D3C47B6-2F4C-4443-A6A1-44A21C08657E}"/>
              </a:ext>
            </a:extLst>
          </p:cNvPr>
          <p:cNvGrpSpPr>
            <a:grpSpLocks/>
          </p:cNvGrpSpPr>
          <p:nvPr/>
        </p:nvGrpSpPr>
        <p:grpSpPr bwMode="auto">
          <a:xfrm>
            <a:off x="6546850" y="1751013"/>
            <a:ext cx="703263" cy="2503487"/>
            <a:chOff x="6546877" y="1750916"/>
            <a:chExt cx="702740" cy="2504048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xmlns="" id="{F97EF0A0-A2A5-4606-9663-CEECDFD1CF30}"/>
                </a:ext>
              </a:extLst>
            </p:cNvPr>
            <p:cNvSpPr/>
            <p:nvPr/>
          </p:nvSpPr>
          <p:spPr>
            <a:xfrm>
              <a:off x="6546877" y="2095480"/>
              <a:ext cx="702740" cy="215948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再次消毒</a:t>
              </a:r>
            </a:p>
          </p:txBody>
        </p:sp>
        <p:sp>
          <p:nvSpPr>
            <p:cNvPr id="32" name="七边形 31">
              <a:extLst>
                <a:ext uri="{FF2B5EF4-FFF2-40B4-BE49-F238E27FC236}">
                  <a16:creationId xmlns:a16="http://schemas.microsoft.com/office/drawing/2014/main" xmlns="" id="{47575769-5EB7-4490-AD14-CA1CE7DC09AF}"/>
                </a:ext>
              </a:extLst>
            </p:cNvPr>
            <p:cNvSpPr/>
            <p:nvPr/>
          </p:nvSpPr>
          <p:spPr>
            <a:xfrm>
              <a:off x="6718199" y="1750916"/>
              <a:ext cx="360095" cy="331861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5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9643" name="组合 32">
            <a:extLst>
              <a:ext uri="{FF2B5EF4-FFF2-40B4-BE49-F238E27FC236}">
                <a16:creationId xmlns:a16="http://schemas.microsoft.com/office/drawing/2014/main" xmlns="" id="{96858BAA-6D71-4619-8481-5576A691AF08}"/>
              </a:ext>
            </a:extLst>
          </p:cNvPr>
          <p:cNvGrpSpPr>
            <a:grpSpLocks/>
          </p:cNvGrpSpPr>
          <p:nvPr/>
        </p:nvGrpSpPr>
        <p:grpSpPr bwMode="auto">
          <a:xfrm>
            <a:off x="7861300" y="1730375"/>
            <a:ext cx="703263" cy="2524125"/>
            <a:chOff x="7861850" y="1730225"/>
            <a:chExt cx="702740" cy="2524739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82F574D5-5FB2-4321-B14B-5906E5B4885A}"/>
                </a:ext>
              </a:extLst>
            </p:cNvPr>
            <p:cNvSpPr/>
            <p:nvPr/>
          </p:nvSpPr>
          <p:spPr>
            <a:xfrm>
              <a:off x="7861850" y="2095439"/>
              <a:ext cx="702740" cy="2159525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插导尿管</a:t>
              </a:r>
            </a:p>
          </p:txBody>
        </p:sp>
        <p:sp>
          <p:nvSpPr>
            <p:cNvPr id="35" name="七边形 34">
              <a:extLst>
                <a:ext uri="{FF2B5EF4-FFF2-40B4-BE49-F238E27FC236}">
                  <a16:creationId xmlns:a16="http://schemas.microsoft.com/office/drawing/2014/main" xmlns="" id="{ABA8842F-81A8-40FF-8ED4-1F7EF2055DFD}"/>
                </a:ext>
              </a:extLst>
            </p:cNvPr>
            <p:cNvSpPr/>
            <p:nvPr/>
          </p:nvSpPr>
          <p:spPr>
            <a:xfrm>
              <a:off x="8033172" y="1730225"/>
              <a:ext cx="360095" cy="331869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6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9644" name="组合 35">
            <a:extLst>
              <a:ext uri="{FF2B5EF4-FFF2-40B4-BE49-F238E27FC236}">
                <a16:creationId xmlns:a16="http://schemas.microsoft.com/office/drawing/2014/main" xmlns="" id="{49C94843-DFE1-4A7E-8BB5-A1347BA17A1F}"/>
              </a:ext>
            </a:extLst>
          </p:cNvPr>
          <p:cNvGrpSpPr>
            <a:grpSpLocks/>
          </p:cNvGrpSpPr>
          <p:nvPr/>
        </p:nvGrpSpPr>
        <p:grpSpPr bwMode="auto">
          <a:xfrm>
            <a:off x="9158288" y="1744663"/>
            <a:ext cx="703262" cy="2509837"/>
            <a:chOff x="9158330" y="1744533"/>
            <a:chExt cx="702740" cy="2510431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xmlns="" id="{56546C78-FCD3-4ADA-A0A8-96E08A1B7285}"/>
                </a:ext>
              </a:extLst>
            </p:cNvPr>
            <p:cNvSpPr/>
            <p:nvPr/>
          </p:nvSpPr>
          <p:spPr>
            <a:xfrm>
              <a:off x="9158330" y="2095453"/>
              <a:ext cx="702740" cy="215951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引流尿液</a:t>
              </a:r>
            </a:p>
          </p:txBody>
        </p:sp>
        <p:sp>
          <p:nvSpPr>
            <p:cNvPr id="38" name="七边形 37">
              <a:extLst>
                <a:ext uri="{FF2B5EF4-FFF2-40B4-BE49-F238E27FC236}">
                  <a16:creationId xmlns:a16="http://schemas.microsoft.com/office/drawing/2014/main" xmlns="" id="{3E688AE1-4F7D-4EBD-8C75-AAD1CDC7F0C8}"/>
                </a:ext>
              </a:extLst>
            </p:cNvPr>
            <p:cNvSpPr/>
            <p:nvPr/>
          </p:nvSpPr>
          <p:spPr>
            <a:xfrm>
              <a:off x="9328066" y="1744533"/>
              <a:ext cx="360096" cy="331866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7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xmlns="" id="{C6ECBBA8-2E4B-4FAC-97F1-0C5B4C05D289}"/>
              </a:ext>
            </a:extLst>
          </p:cNvPr>
          <p:cNvSpPr/>
          <p:nvPr/>
        </p:nvSpPr>
        <p:spPr>
          <a:xfrm>
            <a:off x="1774825" y="4581525"/>
            <a:ext cx="8086725" cy="1727200"/>
          </a:xfrm>
          <a:prstGeom prst="wedgeRoundRectCallout">
            <a:avLst>
              <a:gd name="adj1" fmla="val 13037"/>
              <a:gd name="adj2" fmla="val -6600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一手拇指与食指分开固定小阴唇，一手持镊子夹消毒棉球进行消毒。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顺序：尿道口→对侧小阴唇→近侧小阴唇→尿道口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内→外→内，消毒尿道口稍停留片刻。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灯片编号占位符 3">
            <a:extLst>
              <a:ext uri="{FF2B5EF4-FFF2-40B4-BE49-F238E27FC236}">
                <a16:creationId xmlns:a16="http://schemas.microsoft.com/office/drawing/2014/main" xmlns="" id="{1246263C-4984-4573-A5BE-2627A6B79F2D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83FEDC55-B295-4C1C-9815-5D42F5484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370888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导尿术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4E684D01-0C2D-45D0-ABAD-A4F1C127C62C}"/>
              </a:ext>
            </a:extLst>
          </p:cNvPr>
          <p:cNvCxnSpPr>
            <a:cxnSpLocks/>
          </p:cNvCxnSpPr>
          <p:nvPr/>
        </p:nvCxnSpPr>
        <p:spPr>
          <a:xfrm>
            <a:off x="766763" y="1916113"/>
            <a:ext cx="98663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8B704A7D-7107-4952-9242-98150909BEA6}"/>
              </a:ext>
            </a:extLst>
          </p:cNvPr>
          <p:cNvSpPr/>
          <p:nvPr/>
        </p:nvSpPr>
        <p:spPr>
          <a:xfrm>
            <a:off x="1127125" y="1020763"/>
            <a:ext cx="2665413" cy="57626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女性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消毒导尿</a:t>
            </a:r>
          </a:p>
        </p:txBody>
      </p:sp>
      <p:grpSp>
        <p:nvGrpSpPr>
          <p:cNvPr id="71686" name="组合 11">
            <a:extLst>
              <a:ext uri="{FF2B5EF4-FFF2-40B4-BE49-F238E27FC236}">
                <a16:creationId xmlns:a16="http://schemas.microsoft.com/office/drawing/2014/main" xmlns="" id="{AC71158D-815D-41AA-93AC-4C3F7A9CEB54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1730375"/>
            <a:ext cx="703263" cy="2524125"/>
            <a:chOff x="1254124" y="1730218"/>
            <a:chExt cx="702740" cy="2524746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F7388077-8C91-4E78-AEB7-BAD0E43F8662}"/>
                </a:ext>
              </a:extLst>
            </p:cNvPr>
            <p:cNvSpPr/>
            <p:nvPr/>
          </p:nvSpPr>
          <p:spPr>
            <a:xfrm>
              <a:off x="1254124" y="2095433"/>
              <a:ext cx="702740" cy="215953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初步消毒</a:t>
              </a:r>
            </a:p>
          </p:txBody>
        </p:sp>
        <p:sp>
          <p:nvSpPr>
            <p:cNvPr id="14" name="七边形 13">
              <a:extLst>
                <a:ext uri="{FF2B5EF4-FFF2-40B4-BE49-F238E27FC236}">
                  <a16:creationId xmlns:a16="http://schemas.microsoft.com/office/drawing/2014/main" xmlns="" id="{76643B29-ADEA-4808-A595-34C3EAC8A35D}"/>
                </a:ext>
              </a:extLst>
            </p:cNvPr>
            <p:cNvSpPr/>
            <p:nvPr/>
          </p:nvSpPr>
          <p:spPr>
            <a:xfrm>
              <a:off x="1415929" y="1730218"/>
              <a:ext cx="360095" cy="33187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1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687" name="组合 14">
            <a:extLst>
              <a:ext uri="{FF2B5EF4-FFF2-40B4-BE49-F238E27FC236}">
                <a16:creationId xmlns:a16="http://schemas.microsoft.com/office/drawing/2014/main" xmlns="" id="{B23BF657-B36E-45AB-9595-95A721C1440A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744663"/>
            <a:ext cx="701675" cy="2509837"/>
            <a:chOff x="2639616" y="1744535"/>
            <a:chExt cx="702740" cy="2510429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EA9D7B20-125E-41BA-B67C-6814FA192CB3}"/>
                </a:ext>
              </a:extLst>
            </p:cNvPr>
            <p:cNvSpPr/>
            <p:nvPr/>
          </p:nvSpPr>
          <p:spPr>
            <a:xfrm>
              <a:off x="2639616" y="2095455"/>
              <a:ext cx="702740" cy="2159509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开包铺巾</a:t>
              </a:r>
            </a:p>
          </p:txBody>
        </p:sp>
        <p:sp>
          <p:nvSpPr>
            <p:cNvPr id="19" name="七边形 18">
              <a:extLst>
                <a:ext uri="{FF2B5EF4-FFF2-40B4-BE49-F238E27FC236}">
                  <a16:creationId xmlns:a16="http://schemas.microsoft.com/office/drawing/2014/main" xmlns="" id="{D574AAAB-0EFB-4EE2-8790-F3E0D694A9A8}"/>
                </a:ext>
              </a:extLst>
            </p:cNvPr>
            <p:cNvSpPr/>
            <p:nvPr/>
          </p:nvSpPr>
          <p:spPr>
            <a:xfrm>
              <a:off x="2811326" y="1744535"/>
              <a:ext cx="359320" cy="331865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2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688" name="组合 20">
            <a:extLst>
              <a:ext uri="{FF2B5EF4-FFF2-40B4-BE49-F238E27FC236}">
                <a16:creationId xmlns:a16="http://schemas.microsoft.com/office/drawing/2014/main" xmlns="" id="{BF83192A-2F74-47FF-B98D-AB75AD197F74}"/>
              </a:ext>
            </a:extLst>
          </p:cNvPr>
          <p:cNvGrpSpPr>
            <a:grpSpLocks/>
          </p:cNvGrpSpPr>
          <p:nvPr/>
        </p:nvGrpSpPr>
        <p:grpSpPr bwMode="auto">
          <a:xfrm>
            <a:off x="3935413" y="1744663"/>
            <a:ext cx="703262" cy="2509837"/>
            <a:chOff x="3935760" y="1744534"/>
            <a:chExt cx="702740" cy="251043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B10CDCFF-1E83-4718-AFFE-937739FEEDAD}"/>
                </a:ext>
              </a:extLst>
            </p:cNvPr>
            <p:cNvSpPr/>
            <p:nvPr/>
          </p:nvSpPr>
          <p:spPr>
            <a:xfrm>
              <a:off x="3935760" y="2095454"/>
              <a:ext cx="702740" cy="215951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润滑尿管</a:t>
              </a:r>
            </a:p>
          </p:txBody>
        </p:sp>
        <p:sp>
          <p:nvSpPr>
            <p:cNvPr id="26" name="七边形 25">
              <a:extLst>
                <a:ext uri="{FF2B5EF4-FFF2-40B4-BE49-F238E27FC236}">
                  <a16:creationId xmlns:a16="http://schemas.microsoft.com/office/drawing/2014/main" xmlns="" id="{BFED7B51-8084-4692-8809-01052175CEFD}"/>
                </a:ext>
              </a:extLst>
            </p:cNvPr>
            <p:cNvSpPr/>
            <p:nvPr/>
          </p:nvSpPr>
          <p:spPr>
            <a:xfrm>
              <a:off x="4107083" y="1744534"/>
              <a:ext cx="360095" cy="331865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3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689" name="组合 26">
            <a:extLst>
              <a:ext uri="{FF2B5EF4-FFF2-40B4-BE49-F238E27FC236}">
                <a16:creationId xmlns:a16="http://schemas.microsoft.com/office/drawing/2014/main" xmlns="" id="{E6FFC544-D151-4E07-8566-4BF4618D995E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1717675"/>
            <a:ext cx="701675" cy="2536825"/>
            <a:chOff x="5231904" y="1717649"/>
            <a:chExt cx="702740" cy="2537315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xmlns="" id="{21C6036E-5C1E-4B11-B7F6-D677A4F766AB}"/>
                </a:ext>
              </a:extLst>
            </p:cNvPr>
            <p:cNvSpPr/>
            <p:nvPr/>
          </p:nvSpPr>
          <p:spPr>
            <a:xfrm>
              <a:off x="5231904" y="2093960"/>
              <a:ext cx="702740" cy="216100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管管连接</a:t>
              </a:r>
            </a:p>
          </p:txBody>
        </p:sp>
        <p:sp>
          <p:nvSpPr>
            <p:cNvPr id="29" name="七边形 28">
              <a:extLst>
                <a:ext uri="{FF2B5EF4-FFF2-40B4-BE49-F238E27FC236}">
                  <a16:creationId xmlns:a16="http://schemas.microsoft.com/office/drawing/2014/main" xmlns="" id="{98319745-E382-4D7F-B9B7-EC334344E830}"/>
                </a:ext>
              </a:extLst>
            </p:cNvPr>
            <p:cNvSpPr/>
            <p:nvPr/>
          </p:nvSpPr>
          <p:spPr>
            <a:xfrm>
              <a:off x="5403614" y="1717649"/>
              <a:ext cx="360910" cy="331852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4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690" name="组合 29">
            <a:extLst>
              <a:ext uri="{FF2B5EF4-FFF2-40B4-BE49-F238E27FC236}">
                <a16:creationId xmlns:a16="http://schemas.microsoft.com/office/drawing/2014/main" xmlns="" id="{D0FCCE6B-409F-4BD0-AA31-B89E119813A2}"/>
              </a:ext>
            </a:extLst>
          </p:cNvPr>
          <p:cNvGrpSpPr>
            <a:grpSpLocks/>
          </p:cNvGrpSpPr>
          <p:nvPr/>
        </p:nvGrpSpPr>
        <p:grpSpPr bwMode="auto">
          <a:xfrm>
            <a:off x="6546850" y="1751013"/>
            <a:ext cx="703263" cy="2503487"/>
            <a:chOff x="6546877" y="1750916"/>
            <a:chExt cx="702740" cy="2504048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xmlns="" id="{CED46758-17F4-4CC0-93E2-95479ED6274F}"/>
                </a:ext>
              </a:extLst>
            </p:cNvPr>
            <p:cNvSpPr/>
            <p:nvPr/>
          </p:nvSpPr>
          <p:spPr>
            <a:xfrm>
              <a:off x="6546877" y="2095480"/>
              <a:ext cx="702740" cy="215948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再次消毒</a:t>
              </a:r>
            </a:p>
          </p:txBody>
        </p:sp>
        <p:sp>
          <p:nvSpPr>
            <p:cNvPr id="32" name="七边形 31">
              <a:extLst>
                <a:ext uri="{FF2B5EF4-FFF2-40B4-BE49-F238E27FC236}">
                  <a16:creationId xmlns:a16="http://schemas.microsoft.com/office/drawing/2014/main" xmlns="" id="{45B04A75-C834-479A-8029-DDCA036519C2}"/>
                </a:ext>
              </a:extLst>
            </p:cNvPr>
            <p:cNvSpPr/>
            <p:nvPr/>
          </p:nvSpPr>
          <p:spPr>
            <a:xfrm>
              <a:off x="6718199" y="1750916"/>
              <a:ext cx="360095" cy="331861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5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691" name="组合 32">
            <a:extLst>
              <a:ext uri="{FF2B5EF4-FFF2-40B4-BE49-F238E27FC236}">
                <a16:creationId xmlns:a16="http://schemas.microsoft.com/office/drawing/2014/main" xmlns="" id="{839AA0F0-B8EA-413D-8B5D-A1DC74EFC4B3}"/>
              </a:ext>
            </a:extLst>
          </p:cNvPr>
          <p:cNvGrpSpPr>
            <a:grpSpLocks/>
          </p:cNvGrpSpPr>
          <p:nvPr/>
        </p:nvGrpSpPr>
        <p:grpSpPr bwMode="auto">
          <a:xfrm>
            <a:off x="7861300" y="1730375"/>
            <a:ext cx="703263" cy="2524125"/>
            <a:chOff x="7861850" y="1730225"/>
            <a:chExt cx="702740" cy="2524739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FA894434-75DA-45DA-933D-2256065BC405}"/>
                </a:ext>
              </a:extLst>
            </p:cNvPr>
            <p:cNvSpPr/>
            <p:nvPr/>
          </p:nvSpPr>
          <p:spPr>
            <a:xfrm>
              <a:off x="7861850" y="2095439"/>
              <a:ext cx="702740" cy="2159525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插导尿管</a:t>
              </a:r>
            </a:p>
          </p:txBody>
        </p:sp>
        <p:sp>
          <p:nvSpPr>
            <p:cNvPr id="35" name="七边形 34">
              <a:extLst>
                <a:ext uri="{FF2B5EF4-FFF2-40B4-BE49-F238E27FC236}">
                  <a16:creationId xmlns:a16="http://schemas.microsoft.com/office/drawing/2014/main" xmlns="" id="{090C2066-65E5-4806-8437-DA094E4622EF}"/>
                </a:ext>
              </a:extLst>
            </p:cNvPr>
            <p:cNvSpPr/>
            <p:nvPr/>
          </p:nvSpPr>
          <p:spPr>
            <a:xfrm>
              <a:off x="8033172" y="1730225"/>
              <a:ext cx="360095" cy="331869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6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692" name="组合 35">
            <a:extLst>
              <a:ext uri="{FF2B5EF4-FFF2-40B4-BE49-F238E27FC236}">
                <a16:creationId xmlns:a16="http://schemas.microsoft.com/office/drawing/2014/main" xmlns="" id="{392E421A-B540-42F1-B116-0FE419EC6BB0}"/>
              </a:ext>
            </a:extLst>
          </p:cNvPr>
          <p:cNvGrpSpPr>
            <a:grpSpLocks/>
          </p:cNvGrpSpPr>
          <p:nvPr/>
        </p:nvGrpSpPr>
        <p:grpSpPr bwMode="auto">
          <a:xfrm>
            <a:off x="9158288" y="1744663"/>
            <a:ext cx="703262" cy="2509837"/>
            <a:chOff x="9158330" y="1744533"/>
            <a:chExt cx="702740" cy="2510431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xmlns="" id="{6167FB93-54D8-4592-BE58-93636A1F9416}"/>
                </a:ext>
              </a:extLst>
            </p:cNvPr>
            <p:cNvSpPr/>
            <p:nvPr/>
          </p:nvSpPr>
          <p:spPr>
            <a:xfrm>
              <a:off x="9158330" y="2095453"/>
              <a:ext cx="702740" cy="215951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引流尿液</a:t>
              </a:r>
            </a:p>
          </p:txBody>
        </p:sp>
        <p:sp>
          <p:nvSpPr>
            <p:cNvPr id="38" name="七边形 37">
              <a:extLst>
                <a:ext uri="{FF2B5EF4-FFF2-40B4-BE49-F238E27FC236}">
                  <a16:creationId xmlns:a16="http://schemas.microsoft.com/office/drawing/2014/main" xmlns="" id="{5EB73139-0F2B-4192-BCF3-B51192878BF8}"/>
                </a:ext>
              </a:extLst>
            </p:cNvPr>
            <p:cNvSpPr/>
            <p:nvPr/>
          </p:nvSpPr>
          <p:spPr>
            <a:xfrm>
              <a:off x="9328066" y="1744533"/>
              <a:ext cx="360096" cy="331866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7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xmlns="" id="{275828F9-2AD8-4296-9156-DEBBD1BE8286}"/>
              </a:ext>
            </a:extLst>
          </p:cNvPr>
          <p:cNvSpPr/>
          <p:nvPr/>
        </p:nvSpPr>
        <p:spPr>
          <a:xfrm>
            <a:off x="5743575" y="4697413"/>
            <a:ext cx="6184900" cy="1366837"/>
          </a:xfrm>
          <a:prstGeom prst="wedgeRoundRectCallout">
            <a:avLst>
              <a:gd name="adj1" fmla="val -9931"/>
              <a:gd name="adj2" fmla="val -7790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一手拇指与食指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仍然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固定小阴唇（</a:t>
            </a:r>
            <a:r>
              <a:rPr lang="zh-CN" altLang="en-US" sz="2400" dirty="0">
                <a:solidFill>
                  <a:srgbClr val="C00000"/>
                </a:solidFill>
              </a:rPr>
              <a:t>再次消毒时的状态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），一手持镊子夹导尿管对准尿道口插入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4~6cm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，见尿流出再插入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1~2cm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9" name="Picture 63" descr="图11-1女患者导尿">
            <a:extLst>
              <a:ext uri="{FF2B5EF4-FFF2-40B4-BE49-F238E27FC236}">
                <a16:creationId xmlns:a16="http://schemas.microsoft.com/office/drawing/2014/main" xmlns="" id="{FDB5582F-5B2C-4B78-AC36-C22151B2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1" b="24542"/>
          <a:stretch>
            <a:fillRect/>
          </a:stretch>
        </p:blipFill>
        <p:spPr bwMode="auto">
          <a:xfrm>
            <a:off x="1611313" y="4411663"/>
            <a:ext cx="3548062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灯片编号占位符 3">
            <a:extLst>
              <a:ext uri="{FF2B5EF4-FFF2-40B4-BE49-F238E27FC236}">
                <a16:creationId xmlns:a16="http://schemas.microsoft.com/office/drawing/2014/main" xmlns="" id="{A51E9D5C-3820-461C-BE78-544EDBD972FF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D771A674-B445-412F-81F0-79AB62F684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370888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导尿术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88175E6F-FDD1-4050-87BE-1EEDBEEF3D94}"/>
              </a:ext>
            </a:extLst>
          </p:cNvPr>
          <p:cNvCxnSpPr>
            <a:cxnSpLocks/>
          </p:cNvCxnSpPr>
          <p:nvPr/>
        </p:nvCxnSpPr>
        <p:spPr>
          <a:xfrm>
            <a:off x="766763" y="1916113"/>
            <a:ext cx="98663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D732B5A5-1D83-40EB-9D9D-7846AEE9F896}"/>
              </a:ext>
            </a:extLst>
          </p:cNvPr>
          <p:cNvSpPr/>
          <p:nvPr/>
        </p:nvSpPr>
        <p:spPr>
          <a:xfrm>
            <a:off x="1127125" y="1020763"/>
            <a:ext cx="2665413" cy="57626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男性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消毒导尿</a:t>
            </a:r>
          </a:p>
        </p:txBody>
      </p:sp>
      <p:grpSp>
        <p:nvGrpSpPr>
          <p:cNvPr id="73734" name="组合 11">
            <a:extLst>
              <a:ext uri="{FF2B5EF4-FFF2-40B4-BE49-F238E27FC236}">
                <a16:creationId xmlns:a16="http://schemas.microsoft.com/office/drawing/2014/main" xmlns="" id="{E2BBDDB1-933B-42FD-B20E-7D940ABB6939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1730375"/>
            <a:ext cx="703263" cy="2524125"/>
            <a:chOff x="1254124" y="1730218"/>
            <a:chExt cx="702740" cy="2524746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E7C55700-12CD-4FBC-A042-E70D73E5AA5F}"/>
                </a:ext>
              </a:extLst>
            </p:cNvPr>
            <p:cNvSpPr/>
            <p:nvPr/>
          </p:nvSpPr>
          <p:spPr>
            <a:xfrm>
              <a:off x="1254124" y="2095433"/>
              <a:ext cx="702740" cy="215953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初步消毒</a:t>
              </a:r>
            </a:p>
          </p:txBody>
        </p:sp>
        <p:sp>
          <p:nvSpPr>
            <p:cNvPr id="14" name="七边形 13">
              <a:extLst>
                <a:ext uri="{FF2B5EF4-FFF2-40B4-BE49-F238E27FC236}">
                  <a16:creationId xmlns:a16="http://schemas.microsoft.com/office/drawing/2014/main" xmlns="" id="{E811CFDE-4CD1-4F3D-B0D0-C52F20C86EDC}"/>
                </a:ext>
              </a:extLst>
            </p:cNvPr>
            <p:cNvSpPr/>
            <p:nvPr/>
          </p:nvSpPr>
          <p:spPr>
            <a:xfrm>
              <a:off x="1415929" y="1730218"/>
              <a:ext cx="360095" cy="33187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1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3735" name="组合 14">
            <a:extLst>
              <a:ext uri="{FF2B5EF4-FFF2-40B4-BE49-F238E27FC236}">
                <a16:creationId xmlns:a16="http://schemas.microsoft.com/office/drawing/2014/main" xmlns="" id="{C630FFCC-F185-4202-9DF1-433258978CE4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744663"/>
            <a:ext cx="701675" cy="2509837"/>
            <a:chOff x="2639616" y="1744535"/>
            <a:chExt cx="702740" cy="2510429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5F8EB6C0-2030-4DCE-87D5-92E59FF8D8AD}"/>
                </a:ext>
              </a:extLst>
            </p:cNvPr>
            <p:cNvSpPr/>
            <p:nvPr/>
          </p:nvSpPr>
          <p:spPr>
            <a:xfrm>
              <a:off x="2639616" y="2095455"/>
              <a:ext cx="702740" cy="2159509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开包铺巾</a:t>
              </a:r>
            </a:p>
          </p:txBody>
        </p:sp>
        <p:sp>
          <p:nvSpPr>
            <p:cNvPr id="19" name="七边形 18">
              <a:extLst>
                <a:ext uri="{FF2B5EF4-FFF2-40B4-BE49-F238E27FC236}">
                  <a16:creationId xmlns:a16="http://schemas.microsoft.com/office/drawing/2014/main" xmlns="" id="{0B15E7CB-EE29-41DE-939D-FBB358F487BC}"/>
                </a:ext>
              </a:extLst>
            </p:cNvPr>
            <p:cNvSpPr/>
            <p:nvPr/>
          </p:nvSpPr>
          <p:spPr>
            <a:xfrm>
              <a:off x="2811326" y="1744535"/>
              <a:ext cx="359320" cy="331865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2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3736" name="组合 20">
            <a:extLst>
              <a:ext uri="{FF2B5EF4-FFF2-40B4-BE49-F238E27FC236}">
                <a16:creationId xmlns:a16="http://schemas.microsoft.com/office/drawing/2014/main" xmlns="" id="{79BBE19F-B5F3-4783-8BCB-04433497B77B}"/>
              </a:ext>
            </a:extLst>
          </p:cNvPr>
          <p:cNvGrpSpPr>
            <a:grpSpLocks/>
          </p:cNvGrpSpPr>
          <p:nvPr/>
        </p:nvGrpSpPr>
        <p:grpSpPr bwMode="auto">
          <a:xfrm>
            <a:off x="3935413" y="1744663"/>
            <a:ext cx="703262" cy="2509837"/>
            <a:chOff x="3935760" y="1744534"/>
            <a:chExt cx="702740" cy="251043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14505D31-2937-4747-8131-16C4EF21B68B}"/>
                </a:ext>
              </a:extLst>
            </p:cNvPr>
            <p:cNvSpPr/>
            <p:nvPr/>
          </p:nvSpPr>
          <p:spPr>
            <a:xfrm>
              <a:off x="3935760" y="2095454"/>
              <a:ext cx="702740" cy="215951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润滑尿管</a:t>
              </a:r>
            </a:p>
          </p:txBody>
        </p:sp>
        <p:sp>
          <p:nvSpPr>
            <p:cNvPr id="26" name="七边形 25">
              <a:extLst>
                <a:ext uri="{FF2B5EF4-FFF2-40B4-BE49-F238E27FC236}">
                  <a16:creationId xmlns:a16="http://schemas.microsoft.com/office/drawing/2014/main" xmlns="" id="{3111B1DE-E2C4-4522-A045-1932AEDF13DC}"/>
                </a:ext>
              </a:extLst>
            </p:cNvPr>
            <p:cNvSpPr/>
            <p:nvPr/>
          </p:nvSpPr>
          <p:spPr>
            <a:xfrm>
              <a:off x="4107083" y="1744534"/>
              <a:ext cx="360095" cy="331865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3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3737" name="组合 26">
            <a:extLst>
              <a:ext uri="{FF2B5EF4-FFF2-40B4-BE49-F238E27FC236}">
                <a16:creationId xmlns:a16="http://schemas.microsoft.com/office/drawing/2014/main" xmlns="" id="{FF813426-E86E-451E-99BB-10D42D59C100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1717675"/>
            <a:ext cx="701675" cy="2536825"/>
            <a:chOff x="5231904" y="1717649"/>
            <a:chExt cx="702740" cy="2537315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xmlns="" id="{5A750A85-083E-4501-97CD-553177382258}"/>
                </a:ext>
              </a:extLst>
            </p:cNvPr>
            <p:cNvSpPr/>
            <p:nvPr/>
          </p:nvSpPr>
          <p:spPr>
            <a:xfrm>
              <a:off x="5231904" y="2093960"/>
              <a:ext cx="702740" cy="216100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管管连接</a:t>
              </a:r>
            </a:p>
          </p:txBody>
        </p:sp>
        <p:sp>
          <p:nvSpPr>
            <p:cNvPr id="29" name="七边形 28">
              <a:extLst>
                <a:ext uri="{FF2B5EF4-FFF2-40B4-BE49-F238E27FC236}">
                  <a16:creationId xmlns:a16="http://schemas.microsoft.com/office/drawing/2014/main" xmlns="" id="{C438F146-946C-48A8-81ED-3CCE323621BF}"/>
                </a:ext>
              </a:extLst>
            </p:cNvPr>
            <p:cNvSpPr/>
            <p:nvPr/>
          </p:nvSpPr>
          <p:spPr>
            <a:xfrm>
              <a:off x="5403614" y="1717649"/>
              <a:ext cx="360910" cy="331852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4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3738" name="组合 29">
            <a:extLst>
              <a:ext uri="{FF2B5EF4-FFF2-40B4-BE49-F238E27FC236}">
                <a16:creationId xmlns:a16="http://schemas.microsoft.com/office/drawing/2014/main" xmlns="" id="{5E2EE800-CE4D-4E21-A3D0-5F1B320A9663}"/>
              </a:ext>
            </a:extLst>
          </p:cNvPr>
          <p:cNvGrpSpPr>
            <a:grpSpLocks/>
          </p:cNvGrpSpPr>
          <p:nvPr/>
        </p:nvGrpSpPr>
        <p:grpSpPr bwMode="auto">
          <a:xfrm>
            <a:off x="6546850" y="1751013"/>
            <a:ext cx="703263" cy="2503487"/>
            <a:chOff x="6546877" y="1750916"/>
            <a:chExt cx="702740" cy="2504048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xmlns="" id="{34BC0D21-442B-4D16-8611-6B2DD6DC245B}"/>
                </a:ext>
              </a:extLst>
            </p:cNvPr>
            <p:cNvSpPr/>
            <p:nvPr/>
          </p:nvSpPr>
          <p:spPr>
            <a:xfrm>
              <a:off x="6546877" y="2095480"/>
              <a:ext cx="702740" cy="215948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再次消毒</a:t>
              </a:r>
            </a:p>
          </p:txBody>
        </p:sp>
        <p:sp>
          <p:nvSpPr>
            <p:cNvPr id="32" name="七边形 31">
              <a:extLst>
                <a:ext uri="{FF2B5EF4-FFF2-40B4-BE49-F238E27FC236}">
                  <a16:creationId xmlns:a16="http://schemas.microsoft.com/office/drawing/2014/main" xmlns="" id="{B2090AA1-70A4-45BB-B9A8-60D166E8A61A}"/>
                </a:ext>
              </a:extLst>
            </p:cNvPr>
            <p:cNvSpPr/>
            <p:nvPr/>
          </p:nvSpPr>
          <p:spPr>
            <a:xfrm>
              <a:off x="6718199" y="1750916"/>
              <a:ext cx="360095" cy="331861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5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3739" name="组合 32">
            <a:extLst>
              <a:ext uri="{FF2B5EF4-FFF2-40B4-BE49-F238E27FC236}">
                <a16:creationId xmlns:a16="http://schemas.microsoft.com/office/drawing/2014/main" xmlns="" id="{34A30758-01C8-4FF1-9C3A-07F972C07712}"/>
              </a:ext>
            </a:extLst>
          </p:cNvPr>
          <p:cNvGrpSpPr>
            <a:grpSpLocks/>
          </p:cNvGrpSpPr>
          <p:nvPr/>
        </p:nvGrpSpPr>
        <p:grpSpPr bwMode="auto">
          <a:xfrm>
            <a:off x="7861300" y="1730375"/>
            <a:ext cx="703263" cy="2524125"/>
            <a:chOff x="7861850" y="1730225"/>
            <a:chExt cx="702740" cy="2524739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3A20DF65-917A-4564-893F-BFC0970A48FF}"/>
                </a:ext>
              </a:extLst>
            </p:cNvPr>
            <p:cNvSpPr/>
            <p:nvPr/>
          </p:nvSpPr>
          <p:spPr>
            <a:xfrm>
              <a:off x="7861850" y="2095439"/>
              <a:ext cx="702740" cy="2159525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插导尿管</a:t>
              </a:r>
            </a:p>
          </p:txBody>
        </p:sp>
        <p:sp>
          <p:nvSpPr>
            <p:cNvPr id="35" name="七边形 34">
              <a:extLst>
                <a:ext uri="{FF2B5EF4-FFF2-40B4-BE49-F238E27FC236}">
                  <a16:creationId xmlns:a16="http://schemas.microsoft.com/office/drawing/2014/main" xmlns="" id="{A1207164-C9D5-4443-B393-099DD36754DE}"/>
                </a:ext>
              </a:extLst>
            </p:cNvPr>
            <p:cNvSpPr/>
            <p:nvPr/>
          </p:nvSpPr>
          <p:spPr>
            <a:xfrm>
              <a:off x="8033172" y="1730225"/>
              <a:ext cx="360095" cy="331869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6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3740" name="组合 35">
            <a:extLst>
              <a:ext uri="{FF2B5EF4-FFF2-40B4-BE49-F238E27FC236}">
                <a16:creationId xmlns:a16="http://schemas.microsoft.com/office/drawing/2014/main" xmlns="" id="{16173209-F618-44B8-B3A2-29432508127B}"/>
              </a:ext>
            </a:extLst>
          </p:cNvPr>
          <p:cNvGrpSpPr>
            <a:grpSpLocks/>
          </p:cNvGrpSpPr>
          <p:nvPr/>
        </p:nvGrpSpPr>
        <p:grpSpPr bwMode="auto">
          <a:xfrm>
            <a:off x="9158288" y="1744663"/>
            <a:ext cx="703262" cy="2509837"/>
            <a:chOff x="9158330" y="1744533"/>
            <a:chExt cx="702740" cy="2510431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xmlns="" id="{55C360FA-49BD-43E5-9198-75B5BCC51196}"/>
                </a:ext>
              </a:extLst>
            </p:cNvPr>
            <p:cNvSpPr/>
            <p:nvPr/>
          </p:nvSpPr>
          <p:spPr>
            <a:xfrm>
              <a:off x="9158330" y="2095453"/>
              <a:ext cx="702740" cy="215951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引流尿液</a:t>
              </a:r>
            </a:p>
          </p:txBody>
        </p:sp>
        <p:sp>
          <p:nvSpPr>
            <p:cNvPr id="38" name="七边形 37">
              <a:extLst>
                <a:ext uri="{FF2B5EF4-FFF2-40B4-BE49-F238E27FC236}">
                  <a16:creationId xmlns:a16="http://schemas.microsoft.com/office/drawing/2014/main" xmlns="" id="{B9A53427-B526-4B09-B249-A2FFDC21CF48}"/>
                </a:ext>
              </a:extLst>
            </p:cNvPr>
            <p:cNvSpPr/>
            <p:nvPr/>
          </p:nvSpPr>
          <p:spPr>
            <a:xfrm>
              <a:off x="9328066" y="1744533"/>
              <a:ext cx="360096" cy="331866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7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xmlns="" id="{9896B418-F0FA-426D-AF8E-BD46DD210AA5}"/>
              </a:ext>
            </a:extLst>
          </p:cNvPr>
          <p:cNvSpPr/>
          <p:nvPr/>
        </p:nvSpPr>
        <p:spPr>
          <a:xfrm>
            <a:off x="1227138" y="4746625"/>
            <a:ext cx="8353425" cy="1255713"/>
          </a:xfrm>
          <a:prstGeom prst="wedgeRoundRectCallout">
            <a:avLst>
              <a:gd name="adj1" fmla="val -44988"/>
              <a:gd name="adj2" fmla="val -83427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一手戴手套，一手持镊子夹消毒棉球进行消毒。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顺序：阴阜→阴茎背侧→阴茎腹侧→阴囊→暴露尿道外口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每个棉球用一次。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灯片编号占位符 3">
            <a:extLst>
              <a:ext uri="{FF2B5EF4-FFF2-40B4-BE49-F238E27FC236}">
                <a16:creationId xmlns:a16="http://schemas.microsoft.com/office/drawing/2014/main" xmlns="" id="{79736A77-7ED2-42C2-BE53-291C3BF23C12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BE30F50D-FF1A-4E37-A9D1-256144C54E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370888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导尿术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EF5AC61E-DB5B-4910-B184-3771DB5ED211}"/>
              </a:ext>
            </a:extLst>
          </p:cNvPr>
          <p:cNvCxnSpPr>
            <a:cxnSpLocks/>
          </p:cNvCxnSpPr>
          <p:nvPr/>
        </p:nvCxnSpPr>
        <p:spPr>
          <a:xfrm>
            <a:off x="766763" y="1916113"/>
            <a:ext cx="98663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18495342-ADDD-4118-A974-51AEC3F0CD34}"/>
              </a:ext>
            </a:extLst>
          </p:cNvPr>
          <p:cNvSpPr/>
          <p:nvPr/>
        </p:nvSpPr>
        <p:spPr>
          <a:xfrm>
            <a:off x="1127125" y="1020763"/>
            <a:ext cx="2665413" cy="57626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男性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消毒导尿</a:t>
            </a:r>
          </a:p>
        </p:txBody>
      </p:sp>
      <p:grpSp>
        <p:nvGrpSpPr>
          <p:cNvPr id="75782" name="组合 11">
            <a:extLst>
              <a:ext uri="{FF2B5EF4-FFF2-40B4-BE49-F238E27FC236}">
                <a16:creationId xmlns:a16="http://schemas.microsoft.com/office/drawing/2014/main" xmlns="" id="{AD75482B-8170-4247-9D2B-C367ECF18201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1730375"/>
            <a:ext cx="703263" cy="2524125"/>
            <a:chOff x="1254124" y="1730218"/>
            <a:chExt cx="702740" cy="2524746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354F6388-ECB9-4322-9F59-CA8B89A97615}"/>
                </a:ext>
              </a:extLst>
            </p:cNvPr>
            <p:cNvSpPr/>
            <p:nvPr/>
          </p:nvSpPr>
          <p:spPr>
            <a:xfrm>
              <a:off x="1254124" y="2095433"/>
              <a:ext cx="702740" cy="215953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初步消毒</a:t>
              </a:r>
            </a:p>
          </p:txBody>
        </p:sp>
        <p:sp>
          <p:nvSpPr>
            <p:cNvPr id="14" name="七边形 13">
              <a:extLst>
                <a:ext uri="{FF2B5EF4-FFF2-40B4-BE49-F238E27FC236}">
                  <a16:creationId xmlns:a16="http://schemas.microsoft.com/office/drawing/2014/main" xmlns="" id="{46701A24-7FF7-4ABC-B693-06D16901DFDA}"/>
                </a:ext>
              </a:extLst>
            </p:cNvPr>
            <p:cNvSpPr/>
            <p:nvPr/>
          </p:nvSpPr>
          <p:spPr>
            <a:xfrm>
              <a:off x="1415929" y="1730218"/>
              <a:ext cx="360095" cy="33187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1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5783" name="组合 14">
            <a:extLst>
              <a:ext uri="{FF2B5EF4-FFF2-40B4-BE49-F238E27FC236}">
                <a16:creationId xmlns:a16="http://schemas.microsoft.com/office/drawing/2014/main" xmlns="" id="{F99BC8C4-3244-401B-91F5-3D1D1AB4D8A6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744663"/>
            <a:ext cx="701675" cy="2509837"/>
            <a:chOff x="2639616" y="1744535"/>
            <a:chExt cx="702740" cy="2510429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2DDF53B0-155A-48E8-8223-5E83209934AB}"/>
                </a:ext>
              </a:extLst>
            </p:cNvPr>
            <p:cNvSpPr/>
            <p:nvPr/>
          </p:nvSpPr>
          <p:spPr>
            <a:xfrm>
              <a:off x="2639616" y="2095455"/>
              <a:ext cx="702740" cy="2159509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开包铺巾</a:t>
              </a:r>
            </a:p>
          </p:txBody>
        </p:sp>
        <p:sp>
          <p:nvSpPr>
            <p:cNvPr id="19" name="七边形 18">
              <a:extLst>
                <a:ext uri="{FF2B5EF4-FFF2-40B4-BE49-F238E27FC236}">
                  <a16:creationId xmlns:a16="http://schemas.microsoft.com/office/drawing/2014/main" xmlns="" id="{AA63ADAC-DA7D-49B4-BC1C-5F7F249C8780}"/>
                </a:ext>
              </a:extLst>
            </p:cNvPr>
            <p:cNvSpPr/>
            <p:nvPr/>
          </p:nvSpPr>
          <p:spPr>
            <a:xfrm>
              <a:off x="2811326" y="1744535"/>
              <a:ext cx="359320" cy="331865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2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5784" name="组合 20">
            <a:extLst>
              <a:ext uri="{FF2B5EF4-FFF2-40B4-BE49-F238E27FC236}">
                <a16:creationId xmlns:a16="http://schemas.microsoft.com/office/drawing/2014/main" xmlns="" id="{1E4D1C71-28E2-4BB1-99DB-CEBDA44D01A4}"/>
              </a:ext>
            </a:extLst>
          </p:cNvPr>
          <p:cNvGrpSpPr>
            <a:grpSpLocks/>
          </p:cNvGrpSpPr>
          <p:nvPr/>
        </p:nvGrpSpPr>
        <p:grpSpPr bwMode="auto">
          <a:xfrm>
            <a:off x="3935413" y="1744663"/>
            <a:ext cx="703262" cy="2509837"/>
            <a:chOff x="3935760" y="1744534"/>
            <a:chExt cx="702740" cy="251043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27613B37-1BE9-4CA1-94A0-08ECC8106A4F}"/>
                </a:ext>
              </a:extLst>
            </p:cNvPr>
            <p:cNvSpPr/>
            <p:nvPr/>
          </p:nvSpPr>
          <p:spPr>
            <a:xfrm>
              <a:off x="3935760" y="2095454"/>
              <a:ext cx="702740" cy="215951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润滑尿管</a:t>
              </a:r>
            </a:p>
          </p:txBody>
        </p:sp>
        <p:sp>
          <p:nvSpPr>
            <p:cNvPr id="26" name="七边形 25">
              <a:extLst>
                <a:ext uri="{FF2B5EF4-FFF2-40B4-BE49-F238E27FC236}">
                  <a16:creationId xmlns:a16="http://schemas.microsoft.com/office/drawing/2014/main" xmlns="" id="{1068F5DE-90DF-44E6-830F-C2BEC9FA341B}"/>
                </a:ext>
              </a:extLst>
            </p:cNvPr>
            <p:cNvSpPr/>
            <p:nvPr/>
          </p:nvSpPr>
          <p:spPr>
            <a:xfrm>
              <a:off x="4107083" y="1744534"/>
              <a:ext cx="360095" cy="331865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3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5785" name="组合 26">
            <a:extLst>
              <a:ext uri="{FF2B5EF4-FFF2-40B4-BE49-F238E27FC236}">
                <a16:creationId xmlns:a16="http://schemas.microsoft.com/office/drawing/2014/main" xmlns="" id="{1DB0917D-17C2-4F18-9CCA-C6B51712B62A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1717675"/>
            <a:ext cx="701675" cy="2536825"/>
            <a:chOff x="5231904" y="1717649"/>
            <a:chExt cx="702740" cy="2537315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xmlns="" id="{53F23507-944D-465B-B59F-3D6E9F7E97B3}"/>
                </a:ext>
              </a:extLst>
            </p:cNvPr>
            <p:cNvSpPr/>
            <p:nvPr/>
          </p:nvSpPr>
          <p:spPr>
            <a:xfrm>
              <a:off x="5231904" y="2093960"/>
              <a:ext cx="702740" cy="216100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管管连接</a:t>
              </a:r>
            </a:p>
          </p:txBody>
        </p:sp>
        <p:sp>
          <p:nvSpPr>
            <p:cNvPr id="29" name="七边形 28">
              <a:extLst>
                <a:ext uri="{FF2B5EF4-FFF2-40B4-BE49-F238E27FC236}">
                  <a16:creationId xmlns:a16="http://schemas.microsoft.com/office/drawing/2014/main" xmlns="" id="{DC937CE2-DF12-4ED5-8C6C-A72702FF8FCF}"/>
                </a:ext>
              </a:extLst>
            </p:cNvPr>
            <p:cNvSpPr/>
            <p:nvPr/>
          </p:nvSpPr>
          <p:spPr>
            <a:xfrm>
              <a:off x="5403614" y="1717649"/>
              <a:ext cx="360910" cy="331852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4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5786" name="组合 29">
            <a:extLst>
              <a:ext uri="{FF2B5EF4-FFF2-40B4-BE49-F238E27FC236}">
                <a16:creationId xmlns:a16="http://schemas.microsoft.com/office/drawing/2014/main" xmlns="" id="{46F647AB-F436-404D-9FBE-D732431BF3B8}"/>
              </a:ext>
            </a:extLst>
          </p:cNvPr>
          <p:cNvGrpSpPr>
            <a:grpSpLocks/>
          </p:cNvGrpSpPr>
          <p:nvPr/>
        </p:nvGrpSpPr>
        <p:grpSpPr bwMode="auto">
          <a:xfrm>
            <a:off x="6546850" y="1751013"/>
            <a:ext cx="703263" cy="2503487"/>
            <a:chOff x="6546877" y="1750916"/>
            <a:chExt cx="702740" cy="2504048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xmlns="" id="{198B4EA2-CE95-47C3-8E4B-9578CBF6C832}"/>
                </a:ext>
              </a:extLst>
            </p:cNvPr>
            <p:cNvSpPr/>
            <p:nvPr/>
          </p:nvSpPr>
          <p:spPr>
            <a:xfrm>
              <a:off x="6546877" y="2095480"/>
              <a:ext cx="702740" cy="215948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再次消毒</a:t>
              </a:r>
            </a:p>
          </p:txBody>
        </p:sp>
        <p:sp>
          <p:nvSpPr>
            <p:cNvPr id="32" name="七边形 31">
              <a:extLst>
                <a:ext uri="{FF2B5EF4-FFF2-40B4-BE49-F238E27FC236}">
                  <a16:creationId xmlns:a16="http://schemas.microsoft.com/office/drawing/2014/main" xmlns="" id="{D63780BC-936A-4A65-A02A-A98C862DA574}"/>
                </a:ext>
              </a:extLst>
            </p:cNvPr>
            <p:cNvSpPr/>
            <p:nvPr/>
          </p:nvSpPr>
          <p:spPr>
            <a:xfrm>
              <a:off x="6718199" y="1750916"/>
              <a:ext cx="360095" cy="331861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5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5787" name="组合 32">
            <a:extLst>
              <a:ext uri="{FF2B5EF4-FFF2-40B4-BE49-F238E27FC236}">
                <a16:creationId xmlns:a16="http://schemas.microsoft.com/office/drawing/2014/main" xmlns="" id="{45E56072-D61E-4318-98FA-8A3E9BF3EFF0}"/>
              </a:ext>
            </a:extLst>
          </p:cNvPr>
          <p:cNvGrpSpPr>
            <a:grpSpLocks/>
          </p:cNvGrpSpPr>
          <p:nvPr/>
        </p:nvGrpSpPr>
        <p:grpSpPr bwMode="auto">
          <a:xfrm>
            <a:off x="7861300" y="1730375"/>
            <a:ext cx="703263" cy="2524125"/>
            <a:chOff x="7861850" y="1730225"/>
            <a:chExt cx="702740" cy="2524739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55329CAD-CF06-4D77-B31B-A25022E785D2}"/>
                </a:ext>
              </a:extLst>
            </p:cNvPr>
            <p:cNvSpPr/>
            <p:nvPr/>
          </p:nvSpPr>
          <p:spPr>
            <a:xfrm>
              <a:off x="7861850" y="2095439"/>
              <a:ext cx="702740" cy="2159525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插导尿管</a:t>
              </a:r>
            </a:p>
          </p:txBody>
        </p:sp>
        <p:sp>
          <p:nvSpPr>
            <p:cNvPr id="35" name="七边形 34">
              <a:extLst>
                <a:ext uri="{FF2B5EF4-FFF2-40B4-BE49-F238E27FC236}">
                  <a16:creationId xmlns:a16="http://schemas.microsoft.com/office/drawing/2014/main" xmlns="" id="{FDAA0F07-0819-4BDF-9EFA-C391DCDD7E35}"/>
                </a:ext>
              </a:extLst>
            </p:cNvPr>
            <p:cNvSpPr/>
            <p:nvPr/>
          </p:nvSpPr>
          <p:spPr>
            <a:xfrm>
              <a:off x="8033172" y="1730225"/>
              <a:ext cx="360095" cy="331869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6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5788" name="组合 35">
            <a:extLst>
              <a:ext uri="{FF2B5EF4-FFF2-40B4-BE49-F238E27FC236}">
                <a16:creationId xmlns:a16="http://schemas.microsoft.com/office/drawing/2014/main" xmlns="" id="{2C77ECA0-A27B-467F-A84D-18FED7ED7801}"/>
              </a:ext>
            </a:extLst>
          </p:cNvPr>
          <p:cNvGrpSpPr>
            <a:grpSpLocks/>
          </p:cNvGrpSpPr>
          <p:nvPr/>
        </p:nvGrpSpPr>
        <p:grpSpPr bwMode="auto">
          <a:xfrm>
            <a:off x="9158288" y="1744663"/>
            <a:ext cx="703262" cy="2509837"/>
            <a:chOff x="9158330" y="1744533"/>
            <a:chExt cx="702740" cy="2510431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xmlns="" id="{D57BC249-EFDE-40D9-B28E-9EF871CB9B6A}"/>
                </a:ext>
              </a:extLst>
            </p:cNvPr>
            <p:cNvSpPr/>
            <p:nvPr/>
          </p:nvSpPr>
          <p:spPr>
            <a:xfrm>
              <a:off x="9158330" y="2095453"/>
              <a:ext cx="702740" cy="215951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引流尿液</a:t>
              </a:r>
            </a:p>
          </p:txBody>
        </p:sp>
        <p:sp>
          <p:nvSpPr>
            <p:cNvPr id="38" name="七边形 37">
              <a:extLst>
                <a:ext uri="{FF2B5EF4-FFF2-40B4-BE49-F238E27FC236}">
                  <a16:creationId xmlns:a16="http://schemas.microsoft.com/office/drawing/2014/main" xmlns="" id="{B16178D2-A6AD-4DCF-A07F-1A5AC3B05FA9}"/>
                </a:ext>
              </a:extLst>
            </p:cNvPr>
            <p:cNvSpPr/>
            <p:nvPr/>
          </p:nvSpPr>
          <p:spPr>
            <a:xfrm>
              <a:off x="9328066" y="1744533"/>
              <a:ext cx="360096" cy="331866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7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xmlns="" id="{2CE8D23E-08F5-4EB0-8067-769AAE3D02D6}"/>
              </a:ext>
            </a:extLst>
          </p:cNvPr>
          <p:cNvSpPr/>
          <p:nvPr/>
        </p:nvSpPr>
        <p:spPr>
          <a:xfrm>
            <a:off x="1957388" y="4581525"/>
            <a:ext cx="5834062" cy="1366838"/>
          </a:xfrm>
          <a:prstGeom prst="wedgeRoundRectCallout">
            <a:avLst>
              <a:gd name="adj1" fmla="val 35910"/>
              <a:gd name="adj2" fmla="val -72140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暴露尿道外口。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再次消毒尿道口、龟头及冠状沟数次。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内→外，消毒尿道口稍停留片刻。</a:t>
            </a:r>
            <a:endParaRPr lang="en-US" altLang="zh-CN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灯片编号占位符 3">
            <a:extLst>
              <a:ext uri="{FF2B5EF4-FFF2-40B4-BE49-F238E27FC236}">
                <a16:creationId xmlns:a16="http://schemas.microsoft.com/office/drawing/2014/main" xmlns="" id="{E15B5430-C1EC-4A2A-8239-6454E3A2106D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2D535CBE-CC1A-4495-9119-B0A04E21F3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370888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导尿术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60824077-8BCD-4863-80DA-61E58C1FE3F2}"/>
              </a:ext>
            </a:extLst>
          </p:cNvPr>
          <p:cNvCxnSpPr>
            <a:cxnSpLocks/>
          </p:cNvCxnSpPr>
          <p:nvPr/>
        </p:nvCxnSpPr>
        <p:spPr>
          <a:xfrm>
            <a:off x="766763" y="1916113"/>
            <a:ext cx="98663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8732512E-0E1F-4230-AE25-5682B0A9D8A1}"/>
              </a:ext>
            </a:extLst>
          </p:cNvPr>
          <p:cNvSpPr/>
          <p:nvPr/>
        </p:nvSpPr>
        <p:spPr>
          <a:xfrm>
            <a:off x="1127125" y="1020763"/>
            <a:ext cx="2665413" cy="57626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男性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消毒导尿</a:t>
            </a:r>
          </a:p>
        </p:txBody>
      </p:sp>
      <p:grpSp>
        <p:nvGrpSpPr>
          <p:cNvPr id="77830" name="组合 11">
            <a:extLst>
              <a:ext uri="{FF2B5EF4-FFF2-40B4-BE49-F238E27FC236}">
                <a16:creationId xmlns:a16="http://schemas.microsoft.com/office/drawing/2014/main" xmlns="" id="{BCBE93B5-D06A-40DC-9B76-A4C032E07302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1730375"/>
            <a:ext cx="703263" cy="2524125"/>
            <a:chOff x="1254124" y="1730218"/>
            <a:chExt cx="702740" cy="2524746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D5605306-745B-4CAF-9777-02EC46115421}"/>
                </a:ext>
              </a:extLst>
            </p:cNvPr>
            <p:cNvSpPr/>
            <p:nvPr/>
          </p:nvSpPr>
          <p:spPr>
            <a:xfrm>
              <a:off x="1254124" y="2095433"/>
              <a:ext cx="702740" cy="215953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初步消毒</a:t>
              </a:r>
            </a:p>
          </p:txBody>
        </p:sp>
        <p:sp>
          <p:nvSpPr>
            <p:cNvPr id="14" name="七边形 13">
              <a:extLst>
                <a:ext uri="{FF2B5EF4-FFF2-40B4-BE49-F238E27FC236}">
                  <a16:creationId xmlns:a16="http://schemas.microsoft.com/office/drawing/2014/main" xmlns="" id="{175F2A34-18CC-4FBE-9800-CABE71DACC90}"/>
                </a:ext>
              </a:extLst>
            </p:cNvPr>
            <p:cNvSpPr/>
            <p:nvPr/>
          </p:nvSpPr>
          <p:spPr>
            <a:xfrm>
              <a:off x="1415929" y="1730218"/>
              <a:ext cx="360095" cy="33187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1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7831" name="组合 14">
            <a:extLst>
              <a:ext uri="{FF2B5EF4-FFF2-40B4-BE49-F238E27FC236}">
                <a16:creationId xmlns:a16="http://schemas.microsoft.com/office/drawing/2014/main" xmlns="" id="{A10A70BA-BE86-48FF-A4DE-40F94678A442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744663"/>
            <a:ext cx="701675" cy="2509837"/>
            <a:chOff x="2639616" y="1744535"/>
            <a:chExt cx="702740" cy="2510429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EE2B51F5-4204-4E70-845D-B1678F774379}"/>
                </a:ext>
              </a:extLst>
            </p:cNvPr>
            <p:cNvSpPr/>
            <p:nvPr/>
          </p:nvSpPr>
          <p:spPr>
            <a:xfrm>
              <a:off x="2639616" y="2095455"/>
              <a:ext cx="702740" cy="2159509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开包铺巾</a:t>
              </a:r>
            </a:p>
          </p:txBody>
        </p:sp>
        <p:sp>
          <p:nvSpPr>
            <p:cNvPr id="19" name="七边形 18">
              <a:extLst>
                <a:ext uri="{FF2B5EF4-FFF2-40B4-BE49-F238E27FC236}">
                  <a16:creationId xmlns:a16="http://schemas.microsoft.com/office/drawing/2014/main" xmlns="" id="{BB077D21-F139-4FD5-B2CE-F4D8B573FFA4}"/>
                </a:ext>
              </a:extLst>
            </p:cNvPr>
            <p:cNvSpPr/>
            <p:nvPr/>
          </p:nvSpPr>
          <p:spPr>
            <a:xfrm>
              <a:off x="2811326" y="1744535"/>
              <a:ext cx="359320" cy="331865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2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7832" name="组合 20">
            <a:extLst>
              <a:ext uri="{FF2B5EF4-FFF2-40B4-BE49-F238E27FC236}">
                <a16:creationId xmlns:a16="http://schemas.microsoft.com/office/drawing/2014/main" xmlns="" id="{CAD192C3-95B3-4553-AC51-53448E55F0EC}"/>
              </a:ext>
            </a:extLst>
          </p:cNvPr>
          <p:cNvGrpSpPr>
            <a:grpSpLocks/>
          </p:cNvGrpSpPr>
          <p:nvPr/>
        </p:nvGrpSpPr>
        <p:grpSpPr bwMode="auto">
          <a:xfrm>
            <a:off x="3935413" y="1744663"/>
            <a:ext cx="703262" cy="2509837"/>
            <a:chOff x="3935760" y="1744534"/>
            <a:chExt cx="702740" cy="2510430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F90AA23E-8174-45DD-822D-87A0B4C4F261}"/>
                </a:ext>
              </a:extLst>
            </p:cNvPr>
            <p:cNvSpPr/>
            <p:nvPr/>
          </p:nvSpPr>
          <p:spPr>
            <a:xfrm>
              <a:off x="3935760" y="2095454"/>
              <a:ext cx="702740" cy="215951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润滑尿管</a:t>
              </a:r>
            </a:p>
          </p:txBody>
        </p:sp>
        <p:sp>
          <p:nvSpPr>
            <p:cNvPr id="26" name="七边形 25">
              <a:extLst>
                <a:ext uri="{FF2B5EF4-FFF2-40B4-BE49-F238E27FC236}">
                  <a16:creationId xmlns:a16="http://schemas.microsoft.com/office/drawing/2014/main" xmlns="" id="{749F8239-92E1-41B0-9714-A60E8DDCED1D}"/>
                </a:ext>
              </a:extLst>
            </p:cNvPr>
            <p:cNvSpPr/>
            <p:nvPr/>
          </p:nvSpPr>
          <p:spPr>
            <a:xfrm>
              <a:off x="4107083" y="1744534"/>
              <a:ext cx="360095" cy="331865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3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7833" name="组合 26">
            <a:extLst>
              <a:ext uri="{FF2B5EF4-FFF2-40B4-BE49-F238E27FC236}">
                <a16:creationId xmlns:a16="http://schemas.microsoft.com/office/drawing/2014/main" xmlns="" id="{AEFB85F8-4B38-4EEF-B9B6-D8CD02A72651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1717675"/>
            <a:ext cx="701675" cy="2536825"/>
            <a:chOff x="5231904" y="1717649"/>
            <a:chExt cx="702740" cy="2537315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xmlns="" id="{CE379E38-3199-4B48-ADF2-465127C45AFA}"/>
                </a:ext>
              </a:extLst>
            </p:cNvPr>
            <p:cNvSpPr/>
            <p:nvPr/>
          </p:nvSpPr>
          <p:spPr>
            <a:xfrm>
              <a:off x="5231904" y="2093960"/>
              <a:ext cx="702740" cy="216100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管管连接</a:t>
              </a:r>
            </a:p>
          </p:txBody>
        </p:sp>
        <p:sp>
          <p:nvSpPr>
            <p:cNvPr id="29" name="七边形 28">
              <a:extLst>
                <a:ext uri="{FF2B5EF4-FFF2-40B4-BE49-F238E27FC236}">
                  <a16:creationId xmlns:a16="http://schemas.microsoft.com/office/drawing/2014/main" xmlns="" id="{9F9CBBAC-43E5-4BEE-8528-9B3DFA712E0F}"/>
                </a:ext>
              </a:extLst>
            </p:cNvPr>
            <p:cNvSpPr/>
            <p:nvPr/>
          </p:nvSpPr>
          <p:spPr>
            <a:xfrm>
              <a:off x="5403614" y="1717649"/>
              <a:ext cx="360910" cy="331852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4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7834" name="组合 29">
            <a:extLst>
              <a:ext uri="{FF2B5EF4-FFF2-40B4-BE49-F238E27FC236}">
                <a16:creationId xmlns:a16="http://schemas.microsoft.com/office/drawing/2014/main" xmlns="" id="{0327BE21-E69A-43F4-A126-48A30709064F}"/>
              </a:ext>
            </a:extLst>
          </p:cNvPr>
          <p:cNvGrpSpPr>
            <a:grpSpLocks/>
          </p:cNvGrpSpPr>
          <p:nvPr/>
        </p:nvGrpSpPr>
        <p:grpSpPr bwMode="auto">
          <a:xfrm>
            <a:off x="6546850" y="1751013"/>
            <a:ext cx="703263" cy="2503487"/>
            <a:chOff x="6546877" y="1750916"/>
            <a:chExt cx="702740" cy="2504048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xmlns="" id="{D1A36CB2-083F-4ACA-9D25-16451D2B6060}"/>
                </a:ext>
              </a:extLst>
            </p:cNvPr>
            <p:cNvSpPr/>
            <p:nvPr/>
          </p:nvSpPr>
          <p:spPr>
            <a:xfrm>
              <a:off x="6546877" y="2095480"/>
              <a:ext cx="702740" cy="215948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再次消毒</a:t>
              </a:r>
            </a:p>
          </p:txBody>
        </p:sp>
        <p:sp>
          <p:nvSpPr>
            <p:cNvPr id="32" name="七边形 31">
              <a:extLst>
                <a:ext uri="{FF2B5EF4-FFF2-40B4-BE49-F238E27FC236}">
                  <a16:creationId xmlns:a16="http://schemas.microsoft.com/office/drawing/2014/main" xmlns="" id="{F8B4CC73-6DDB-4496-B7E5-712BF0D25E3A}"/>
                </a:ext>
              </a:extLst>
            </p:cNvPr>
            <p:cNvSpPr/>
            <p:nvPr/>
          </p:nvSpPr>
          <p:spPr>
            <a:xfrm>
              <a:off x="6718199" y="1750916"/>
              <a:ext cx="360095" cy="331861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5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7835" name="组合 32">
            <a:extLst>
              <a:ext uri="{FF2B5EF4-FFF2-40B4-BE49-F238E27FC236}">
                <a16:creationId xmlns:a16="http://schemas.microsoft.com/office/drawing/2014/main" xmlns="" id="{988D4C26-B7CE-4FD4-8928-DE400937CB93}"/>
              </a:ext>
            </a:extLst>
          </p:cNvPr>
          <p:cNvGrpSpPr>
            <a:grpSpLocks/>
          </p:cNvGrpSpPr>
          <p:nvPr/>
        </p:nvGrpSpPr>
        <p:grpSpPr bwMode="auto">
          <a:xfrm>
            <a:off x="7861300" y="1730375"/>
            <a:ext cx="703263" cy="2524125"/>
            <a:chOff x="7861850" y="1730225"/>
            <a:chExt cx="702740" cy="2524739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A9173648-A534-4D40-9E4C-86F20A25017B}"/>
                </a:ext>
              </a:extLst>
            </p:cNvPr>
            <p:cNvSpPr/>
            <p:nvPr/>
          </p:nvSpPr>
          <p:spPr>
            <a:xfrm>
              <a:off x="7861850" y="2095439"/>
              <a:ext cx="702740" cy="2159525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插导尿管</a:t>
              </a:r>
            </a:p>
          </p:txBody>
        </p:sp>
        <p:sp>
          <p:nvSpPr>
            <p:cNvPr id="35" name="七边形 34">
              <a:extLst>
                <a:ext uri="{FF2B5EF4-FFF2-40B4-BE49-F238E27FC236}">
                  <a16:creationId xmlns:a16="http://schemas.microsoft.com/office/drawing/2014/main" xmlns="" id="{4F2F0FB1-68E0-438A-8AD9-1D7DA0391338}"/>
                </a:ext>
              </a:extLst>
            </p:cNvPr>
            <p:cNvSpPr/>
            <p:nvPr/>
          </p:nvSpPr>
          <p:spPr>
            <a:xfrm>
              <a:off x="8033172" y="1730225"/>
              <a:ext cx="360095" cy="331869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6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7836" name="组合 35">
            <a:extLst>
              <a:ext uri="{FF2B5EF4-FFF2-40B4-BE49-F238E27FC236}">
                <a16:creationId xmlns:a16="http://schemas.microsoft.com/office/drawing/2014/main" xmlns="" id="{B6CF67B1-4099-4BC4-BE8D-BC532F5FFB32}"/>
              </a:ext>
            </a:extLst>
          </p:cNvPr>
          <p:cNvGrpSpPr>
            <a:grpSpLocks/>
          </p:cNvGrpSpPr>
          <p:nvPr/>
        </p:nvGrpSpPr>
        <p:grpSpPr bwMode="auto">
          <a:xfrm>
            <a:off x="9158288" y="1744663"/>
            <a:ext cx="703262" cy="2509837"/>
            <a:chOff x="9158330" y="1744533"/>
            <a:chExt cx="702740" cy="2510431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xmlns="" id="{80EC6340-C0EC-4EA6-9F0E-2D222174F50B}"/>
                </a:ext>
              </a:extLst>
            </p:cNvPr>
            <p:cNvSpPr/>
            <p:nvPr/>
          </p:nvSpPr>
          <p:spPr>
            <a:xfrm>
              <a:off x="9158330" y="2095453"/>
              <a:ext cx="702740" cy="215951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引流尿液</a:t>
              </a:r>
            </a:p>
          </p:txBody>
        </p:sp>
        <p:sp>
          <p:nvSpPr>
            <p:cNvPr id="38" name="七边形 37">
              <a:extLst>
                <a:ext uri="{FF2B5EF4-FFF2-40B4-BE49-F238E27FC236}">
                  <a16:creationId xmlns:a16="http://schemas.microsoft.com/office/drawing/2014/main" xmlns="" id="{B01F022E-750F-4008-A528-83584A73FD19}"/>
                </a:ext>
              </a:extLst>
            </p:cNvPr>
            <p:cNvSpPr/>
            <p:nvPr/>
          </p:nvSpPr>
          <p:spPr>
            <a:xfrm>
              <a:off x="9328066" y="1744533"/>
              <a:ext cx="360096" cy="331866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7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xmlns="" id="{BEE2FD45-D77D-4A21-8A07-E5BD1167263F}"/>
              </a:ext>
            </a:extLst>
          </p:cNvPr>
          <p:cNvSpPr/>
          <p:nvPr/>
        </p:nvSpPr>
        <p:spPr>
          <a:xfrm>
            <a:off x="3575050" y="4697413"/>
            <a:ext cx="7489825" cy="1366837"/>
          </a:xfrm>
          <a:prstGeom prst="wedgeRoundRectCallout">
            <a:avLst>
              <a:gd name="adj1" fmla="val 12445"/>
              <a:gd name="adj2" fmla="val -79953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一手用无菌纱布固定阴茎并提起使之与腹壁成</a:t>
            </a:r>
            <a:r>
              <a:rPr lang="en-US" altLang="zh-CN" sz="2400" dirty="0">
                <a:solidFill>
                  <a:srgbClr val="C00000"/>
                </a:solidFill>
              </a:rPr>
              <a:t>60°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，用另一血管钳夹导尿管，对准尿道口轻轻插入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20-22cm,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见尿流出后再插入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</a:rPr>
              <a:t>1-2cm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</a:rPr>
              <a:t>。</a:t>
            </a:r>
          </a:p>
        </p:txBody>
      </p:sp>
      <p:pic>
        <p:nvPicPr>
          <p:cNvPr id="77838" name="Picture 4">
            <a:extLst>
              <a:ext uri="{FF2B5EF4-FFF2-40B4-BE49-F238E27FC236}">
                <a16:creationId xmlns:a16="http://schemas.microsoft.com/office/drawing/2014/main" xmlns="" id="{BEF046FE-969E-4A08-87DC-1C0E87BC8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13" y="4197350"/>
            <a:ext cx="255905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灯片编号占位符 3">
            <a:extLst>
              <a:ext uri="{FF2B5EF4-FFF2-40B4-BE49-F238E27FC236}">
                <a16:creationId xmlns:a16="http://schemas.microsoft.com/office/drawing/2014/main" xmlns="" id="{7324F4E8-B447-4526-8065-05F9F36367F1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5D6260E5-C11F-4285-BB8F-46256110E7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370888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导尿术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2F38F328-FDC0-4F1D-87AE-72C72BABF03D}"/>
              </a:ext>
            </a:extLst>
          </p:cNvPr>
          <p:cNvCxnSpPr>
            <a:cxnSpLocks/>
          </p:cNvCxnSpPr>
          <p:nvPr/>
        </p:nvCxnSpPr>
        <p:spPr>
          <a:xfrm>
            <a:off x="766763" y="1916113"/>
            <a:ext cx="10972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24B54BE7-8F38-411A-B3E7-771408FF5431}"/>
              </a:ext>
            </a:extLst>
          </p:cNvPr>
          <p:cNvSpPr/>
          <p:nvPr/>
        </p:nvSpPr>
        <p:spPr>
          <a:xfrm>
            <a:off x="982663" y="1000125"/>
            <a:ext cx="2233612" cy="57626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操作步骤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0E3B1D7C-6576-4BB1-A451-CB42A19B45E5}"/>
              </a:ext>
            </a:extLst>
          </p:cNvPr>
          <p:cNvSpPr/>
          <p:nvPr/>
        </p:nvSpPr>
        <p:spPr>
          <a:xfrm>
            <a:off x="10587038" y="2105025"/>
            <a:ext cx="701675" cy="216058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准确记录</a:t>
            </a:r>
          </a:p>
        </p:txBody>
      </p:sp>
      <p:grpSp>
        <p:nvGrpSpPr>
          <p:cNvPr id="79879" name="组合 3">
            <a:extLst>
              <a:ext uri="{FF2B5EF4-FFF2-40B4-BE49-F238E27FC236}">
                <a16:creationId xmlns:a16="http://schemas.microsoft.com/office/drawing/2014/main" xmlns="" id="{1C2159C5-25CE-4883-B070-915EE7423FB1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1730375"/>
            <a:ext cx="703263" cy="2524125"/>
            <a:chOff x="1254124" y="1730218"/>
            <a:chExt cx="702740" cy="2524746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02B110A0-3B05-4E93-85ED-D730118D569F}"/>
                </a:ext>
              </a:extLst>
            </p:cNvPr>
            <p:cNvSpPr/>
            <p:nvPr/>
          </p:nvSpPr>
          <p:spPr>
            <a:xfrm>
              <a:off x="1254124" y="2095433"/>
              <a:ext cx="702740" cy="215953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核对解释</a:t>
              </a:r>
            </a:p>
          </p:txBody>
        </p:sp>
        <p:sp>
          <p:nvSpPr>
            <p:cNvPr id="2" name="七边形 1">
              <a:extLst>
                <a:ext uri="{FF2B5EF4-FFF2-40B4-BE49-F238E27FC236}">
                  <a16:creationId xmlns:a16="http://schemas.microsoft.com/office/drawing/2014/main" xmlns="" id="{41B5DA62-D0FA-48EC-BA53-62BB30420B32}"/>
                </a:ext>
              </a:extLst>
            </p:cNvPr>
            <p:cNvSpPr/>
            <p:nvPr/>
          </p:nvSpPr>
          <p:spPr>
            <a:xfrm>
              <a:off x="1415929" y="1730218"/>
              <a:ext cx="360095" cy="331870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1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9880" name="组合 4">
            <a:extLst>
              <a:ext uri="{FF2B5EF4-FFF2-40B4-BE49-F238E27FC236}">
                <a16:creationId xmlns:a16="http://schemas.microsoft.com/office/drawing/2014/main" xmlns="" id="{8AFF8192-A349-4E14-9F0D-531C8CBF0FE3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744663"/>
            <a:ext cx="701675" cy="2509837"/>
            <a:chOff x="2639616" y="1744535"/>
            <a:chExt cx="702740" cy="2510429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xmlns="" id="{04DCC1FA-36FD-4B17-8841-2CE7414D17F5}"/>
                </a:ext>
              </a:extLst>
            </p:cNvPr>
            <p:cNvSpPr/>
            <p:nvPr/>
          </p:nvSpPr>
          <p:spPr>
            <a:xfrm>
              <a:off x="2639616" y="2095455"/>
              <a:ext cx="702740" cy="2159509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遮挡病人</a:t>
              </a:r>
            </a:p>
          </p:txBody>
        </p:sp>
        <p:sp>
          <p:nvSpPr>
            <p:cNvPr id="17" name="七边形 16">
              <a:extLst>
                <a:ext uri="{FF2B5EF4-FFF2-40B4-BE49-F238E27FC236}">
                  <a16:creationId xmlns:a16="http://schemas.microsoft.com/office/drawing/2014/main" xmlns="" id="{FCD696CC-72E6-46C2-93E9-D5BF21DB6418}"/>
                </a:ext>
              </a:extLst>
            </p:cNvPr>
            <p:cNvSpPr/>
            <p:nvPr/>
          </p:nvSpPr>
          <p:spPr>
            <a:xfrm>
              <a:off x="2811326" y="1744535"/>
              <a:ext cx="359320" cy="331865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2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9881" name="组合 25">
            <a:extLst>
              <a:ext uri="{FF2B5EF4-FFF2-40B4-BE49-F238E27FC236}">
                <a16:creationId xmlns:a16="http://schemas.microsoft.com/office/drawing/2014/main" xmlns="" id="{16B3B3CB-D828-4EBB-B92D-1FB42C8A9277}"/>
              </a:ext>
            </a:extLst>
          </p:cNvPr>
          <p:cNvGrpSpPr>
            <a:grpSpLocks/>
          </p:cNvGrpSpPr>
          <p:nvPr/>
        </p:nvGrpSpPr>
        <p:grpSpPr bwMode="auto">
          <a:xfrm>
            <a:off x="3935413" y="1744663"/>
            <a:ext cx="703262" cy="2509837"/>
            <a:chOff x="3935760" y="1744534"/>
            <a:chExt cx="702740" cy="251043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94DFD99D-B40B-45ED-8F14-90BA294AA015}"/>
                </a:ext>
              </a:extLst>
            </p:cNvPr>
            <p:cNvSpPr/>
            <p:nvPr/>
          </p:nvSpPr>
          <p:spPr>
            <a:xfrm>
              <a:off x="3935760" y="2095454"/>
              <a:ext cx="702740" cy="215951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清洗外阴</a:t>
              </a:r>
            </a:p>
          </p:txBody>
        </p:sp>
        <p:sp>
          <p:nvSpPr>
            <p:cNvPr id="18" name="七边形 17">
              <a:extLst>
                <a:ext uri="{FF2B5EF4-FFF2-40B4-BE49-F238E27FC236}">
                  <a16:creationId xmlns:a16="http://schemas.microsoft.com/office/drawing/2014/main" xmlns="" id="{44C3A081-1094-41E2-8108-4D40D20629E3}"/>
                </a:ext>
              </a:extLst>
            </p:cNvPr>
            <p:cNvSpPr/>
            <p:nvPr/>
          </p:nvSpPr>
          <p:spPr>
            <a:xfrm>
              <a:off x="4107083" y="1744534"/>
              <a:ext cx="360095" cy="331865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3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9882" name="组合 26">
            <a:extLst>
              <a:ext uri="{FF2B5EF4-FFF2-40B4-BE49-F238E27FC236}">
                <a16:creationId xmlns:a16="http://schemas.microsoft.com/office/drawing/2014/main" xmlns="" id="{B5F8DEFB-0036-424C-B652-2469A028C023}"/>
              </a:ext>
            </a:extLst>
          </p:cNvPr>
          <p:cNvGrpSpPr>
            <a:grpSpLocks/>
          </p:cNvGrpSpPr>
          <p:nvPr/>
        </p:nvGrpSpPr>
        <p:grpSpPr bwMode="auto">
          <a:xfrm>
            <a:off x="5232400" y="1717675"/>
            <a:ext cx="701675" cy="2536825"/>
            <a:chOff x="5231904" y="1717649"/>
            <a:chExt cx="702740" cy="2537315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F9586BC3-DF16-4904-A05E-AF9A9C8D3E87}"/>
                </a:ext>
              </a:extLst>
            </p:cNvPr>
            <p:cNvSpPr/>
            <p:nvPr/>
          </p:nvSpPr>
          <p:spPr>
            <a:xfrm>
              <a:off x="5231904" y="2093960"/>
              <a:ext cx="702740" cy="216100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安置体位</a:t>
              </a:r>
            </a:p>
          </p:txBody>
        </p:sp>
        <p:sp>
          <p:nvSpPr>
            <p:cNvPr id="19" name="七边形 18">
              <a:extLst>
                <a:ext uri="{FF2B5EF4-FFF2-40B4-BE49-F238E27FC236}">
                  <a16:creationId xmlns:a16="http://schemas.microsoft.com/office/drawing/2014/main" xmlns="" id="{AF3CD78F-E91D-4482-A0A2-9C89BACC1CBA}"/>
                </a:ext>
              </a:extLst>
            </p:cNvPr>
            <p:cNvSpPr/>
            <p:nvPr/>
          </p:nvSpPr>
          <p:spPr>
            <a:xfrm>
              <a:off x="5403614" y="1717649"/>
              <a:ext cx="360910" cy="331852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4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9883" name="组合 27">
            <a:extLst>
              <a:ext uri="{FF2B5EF4-FFF2-40B4-BE49-F238E27FC236}">
                <a16:creationId xmlns:a16="http://schemas.microsoft.com/office/drawing/2014/main" xmlns="" id="{F7C5BD5F-6325-4DF2-9144-4CE15FAF4439}"/>
              </a:ext>
            </a:extLst>
          </p:cNvPr>
          <p:cNvGrpSpPr>
            <a:grpSpLocks/>
          </p:cNvGrpSpPr>
          <p:nvPr/>
        </p:nvGrpSpPr>
        <p:grpSpPr bwMode="auto">
          <a:xfrm>
            <a:off x="6546850" y="1751013"/>
            <a:ext cx="703263" cy="2503487"/>
            <a:chOff x="6546877" y="1750916"/>
            <a:chExt cx="702740" cy="2504048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A3345E82-E041-4C64-AF13-8F35F81287EF}"/>
                </a:ext>
              </a:extLst>
            </p:cNvPr>
            <p:cNvSpPr/>
            <p:nvPr/>
          </p:nvSpPr>
          <p:spPr>
            <a:xfrm>
              <a:off x="6546877" y="2095480"/>
              <a:ext cx="702740" cy="2159484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垫巾开包</a:t>
              </a:r>
            </a:p>
          </p:txBody>
        </p:sp>
        <p:sp>
          <p:nvSpPr>
            <p:cNvPr id="20" name="七边形 19">
              <a:extLst>
                <a:ext uri="{FF2B5EF4-FFF2-40B4-BE49-F238E27FC236}">
                  <a16:creationId xmlns:a16="http://schemas.microsoft.com/office/drawing/2014/main" xmlns="" id="{E92B818B-BACA-4A58-9478-E747708183EE}"/>
                </a:ext>
              </a:extLst>
            </p:cNvPr>
            <p:cNvSpPr/>
            <p:nvPr/>
          </p:nvSpPr>
          <p:spPr>
            <a:xfrm>
              <a:off x="6718199" y="1750916"/>
              <a:ext cx="360095" cy="331861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5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9884" name="组合 28">
            <a:extLst>
              <a:ext uri="{FF2B5EF4-FFF2-40B4-BE49-F238E27FC236}">
                <a16:creationId xmlns:a16="http://schemas.microsoft.com/office/drawing/2014/main" xmlns="" id="{D3A03F8C-2D99-4B5C-8DEF-DA93911FFF29}"/>
              </a:ext>
            </a:extLst>
          </p:cNvPr>
          <p:cNvGrpSpPr>
            <a:grpSpLocks/>
          </p:cNvGrpSpPr>
          <p:nvPr/>
        </p:nvGrpSpPr>
        <p:grpSpPr bwMode="auto">
          <a:xfrm>
            <a:off x="7861300" y="1730375"/>
            <a:ext cx="703263" cy="2524125"/>
            <a:chOff x="7861850" y="1730225"/>
            <a:chExt cx="702740" cy="2524739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CE85AA28-3FBC-4275-9A09-7829CCCD376B}"/>
                </a:ext>
              </a:extLst>
            </p:cNvPr>
            <p:cNvSpPr/>
            <p:nvPr/>
          </p:nvSpPr>
          <p:spPr>
            <a:xfrm>
              <a:off x="7861850" y="2095439"/>
              <a:ext cx="702740" cy="2159525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消毒导尿</a:t>
              </a:r>
            </a:p>
          </p:txBody>
        </p:sp>
        <p:sp>
          <p:nvSpPr>
            <p:cNvPr id="21" name="七边形 20">
              <a:extLst>
                <a:ext uri="{FF2B5EF4-FFF2-40B4-BE49-F238E27FC236}">
                  <a16:creationId xmlns:a16="http://schemas.microsoft.com/office/drawing/2014/main" xmlns="" id="{DBFFF2EB-DF9D-413C-879B-F2D8EA3A3E8C}"/>
                </a:ext>
              </a:extLst>
            </p:cNvPr>
            <p:cNvSpPr/>
            <p:nvPr/>
          </p:nvSpPr>
          <p:spPr>
            <a:xfrm>
              <a:off x="8033172" y="1730225"/>
              <a:ext cx="360095" cy="331869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6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9885" name="组合 29">
            <a:extLst>
              <a:ext uri="{FF2B5EF4-FFF2-40B4-BE49-F238E27FC236}">
                <a16:creationId xmlns:a16="http://schemas.microsoft.com/office/drawing/2014/main" xmlns="" id="{63D0D30F-B83E-4307-BF4E-B11126CF4CB8}"/>
              </a:ext>
            </a:extLst>
          </p:cNvPr>
          <p:cNvGrpSpPr>
            <a:grpSpLocks/>
          </p:cNvGrpSpPr>
          <p:nvPr/>
        </p:nvGrpSpPr>
        <p:grpSpPr bwMode="auto">
          <a:xfrm>
            <a:off x="9158288" y="1744663"/>
            <a:ext cx="703262" cy="2509837"/>
            <a:chOff x="9158330" y="1744533"/>
            <a:chExt cx="702740" cy="2510431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B8057A75-C4C2-4CE9-A8D4-396E65FDDF3C}"/>
                </a:ext>
              </a:extLst>
            </p:cNvPr>
            <p:cNvSpPr/>
            <p:nvPr/>
          </p:nvSpPr>
          <p:spPr>
            <a:xfrm>
              <a:off x="9158330" y="2095453"/>
              <a:ext cx="702740" cy="2159511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schemeClr val="accent1">
                      <a:lumMod val="50000"/>
                    </a:schemeClr>
                  </a:solidFill>
                </a:rPr>
                <a:t>拔管整理</a:t>
              </a:r>
            </a:p>
          </p:txBody>
        </p:sp>
        <p:sp>
          <p:nvSpPr>
            <p:cNvPr id="22" name="七边形 21">
              <a:extLst>
                <a:ext uri="{FF2B5EF4-FFF2-40B4-BE49-F238E27FC236}">
                  <a16:creationId xmlns:a16="http://schemas.microsoft.com/office/drawing/2014/main" xmlns="" id="{DF631424-2383-4C8D-8941-9A69C8838CE1}"/>
                </a:ext>
              </a:extLst>
            </p:cNvPr>
            <p:cNvSpPr/>
            <p:nvPr/>
          </p:nvSpPr>
          <p:spPr>
            <a:xfrm>
              <a:off x="9328066" y="1744533"/>
              <a:ext cx="360096" cy="331866"/>
            </a:xfrm>
            <a:prstGeom prst="heptagon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C00000"/>
                  </a:solidFill>
                </a:rPr>
                <a:t>7</a:t>
              </a:r>
              <a:endParaRPr lang="zh-CN" alt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3" name="七边形 22">
            <a:extLst>
              <a:ext uri="{FF2B5EF4-FFF2-40B4-BE49-F238E27FC236}">
                <a16:creationId xmlns:a16="http://schemas.microsoft.com/office/drawing/2014/main" xmlns="" id="{D9D42AA4-A6CC-43E6-B41D-B26417C258E0}"/>
              </a:ext>
            </a:extLst>
          </p:cNvPr>
          <p:cNvSpPr/>
          <p:nvPr/>
        </p:nvSpPr>
        <p:spPr>
          <a:xfrm>
            <a:off x="10758488" y="1751013"/>
            <a:ext cx="358775" cy="331787"/>
          </a:xfrm>
          <a:prstGeom prst="hept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8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D27F248D-409E-42DD-96B2-38F0CD734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1352550"/>
            <a:ext cx="106568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ts val="3800"/>
              </a:lnSpc>
              <a:buFontTx/>
              <a:buNone/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rgbClr val="663300"/>
                </a:solidFill>
                <a:latin typeface="宋体" panose="02010600030101010101" pitchFamily="2" charset="-122"/>
              </a:rPr>
              <a:t>将新陈代谢所产生的终产物</a:t>
            </a:r>
            <a:r>
              <a:rPr lang="zh-CN" altLang="en-US" sz="2800" b="1" u="sng">
                <a:solidFill>
                  <a:srgbClr val="663300"/>
                </a:solidFill>
                <a:latin typeface="宋体" panose="02010600030101010101" pitchFamily="2" charset="-122"/>
              </a:rPr>
              <a:t>排出体外</a:t>
            </a:r>
            <a:r>
              <a:rPr lang="zh-CN" altLang="en-US" sz="2800" b="1">
                <a:solidFill>
                  <a:srgbClr val="663300"/>
                </a:solidFill>
                <a:latin typeface="宋体" panose="02010600030101010101" pitchFamily="2" charset="-122"/>
              </a:rPr>
              <a:t>的生理过程。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CC63579-3846-466F-9D17-1E41D8588156}"/>
              </a:ext>
            </a:extLst>
          </p:cNvPr>
          <p:cNvSpPr/>
          <p:nvPr/>
        </p:nvSpPr>
        <p:spPr>
          <a:xfrm>
            <a:off x="1255713" y="325438"/>
            <a:ext cx="3134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spc="3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</a:t>
            </a:r>
            <a:r>
              <a:rPr lang="zh-CN" altLang="en-US" sz="4400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排泄</a:t>
            </a:r>
            <a:r>
              <a:rPr lang="zh-CN" altLang="en-US" sz="4000" b="1" spc="3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19462" name="灯片编号占位符 3">
            <a:extLst>
              <a:ext uri="{FF2B5EF4-FFF2-40B4-BE49-F238E27FC236}">
                <a16:creationId xmlns:a16="http://schemas.microsoft.com/office/drawing/2014/main" xmlns="" id="{6FF424D6-4641-4830-9796-216ED871E0C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B1704E7-583B-46DE-BCCC-C9DD92F6D683}"/>
              </a:ext>
            </a:extLst>
          </p:cNvPr>
          <p:cNvGrpSpPr/>
          <p:nvPr/>
        </p:nvGrpSpPr>
        <p:grpSpPr>
          <a:xfrm>
            <a:off x="3805238" y="2384425"/>
            <a:ext cx="2652712" cy="2722563"/>
            <a:chOff x="3805238" y="2384425"/>
            <a:chExt cx="2652712" cy="2722563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EC181CD5-F17C-43E6-84BC-F6C5C1B8A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5238" y="2384425"/>
              <a:ext cx="2652712" cy="571500"/>
              <a:chOff x="6361560" y="1799141"/>
              <a:chExt cx="2969239" cy="570994"/>
            </a:xfrm>
          </p:grpSpPr>
          <p:pic>
            <p:nvPicPr>
              <p:cNvPr id="19473" name="图形 27" descr="指向右边的反手食指">
                <a:extLst>
                  <a:ext uri="{FF2B5EF4-FFF2-40B4-BE49-F238E27FC236}">
                    <a16:creationId xmlns:a16="http://schemas.microsoft.com/office/drawing/2014/main" xmlns="" id="{116AEE26-5250-4186-89E3-059319A0A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560" y="1799141"/>
                <a:ext cx="571618" cy="570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026C7E8A-F52D-4731-98C4-7C9938D9821E}"/>
                  </a:ext>
                </a:extLst>
              </p:cNvPr>
              <p:cNvSpPr txBox="1"/>
              <p:nvPr/>
            </p:nvSpPr>
            <p:spPr>
              <a:xfrm>
                <a:off x="7020798" y="1853068"/>
                <a:ext cx="2310001" cy="4631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2400" dirty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呼吸道</a:t>
                </a:r>
              </a:p>
            </p:txBody>
          </p:sp>
        </p:grpSp>
        <p:pic>
          <p:nvPicPr>
            <p:cNvPr id="19465" name="图片 16">
              <a:extLst>
                <a:ext uri="{FF2B5EF4-FFF2-40B4-BE49-F238E27FC236}">
                  <a16:creationId xmlns:a16="http://schemas.microsoft.com/office/drawing/2014/main" xmlns="" id="{5F75C423-740E-41F4-A814-35390B4A3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825" y="3338513"/>
              <a:ext cx="1358900" cy="176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7BED98BE-6DAD-45E2-A45A-E2D6D96AD6B6}"/>
              </a:ext>
            </a:extLst>
          </p:cNvPr>
          <p:cNvGrpSpPr/>
          <p:nvPr/>
        </p:nvGrpSpPr>
        <p:grpSpPr>
          <a:xfrm>
            <a:off x="6234113" y="2349500"/>
            <a:ext cx="2652712" cy="2724150"/>
            <a:chOff x="6234113" y="2349500"/>
            <a:chExt cx="2652712" cy="2724150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A08A68AF-FD16-42F7-80F4-4F83E1E561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4113" y="2349500"/>
              <a:ext cx="2652712" cy="571500"/>
              <a:chOff x="6361560" y="1799141"/>
              <a:chExt cx="2969239" cy="570994"/>
            </a:xfrm>
          </p:grpSpPr>
          <p:pic>
            <p:nvPicPr>
              <p:cNvPr id="19471" name="图形 27" descr="指向右边的反手食指">
                <a:extLst>
                  <a:ext uri="{FF2B5EF4-FFF2-40B4-BE49-F238E27FC236}">
                    <a16:creationId xmlns:a16="http://schemas.microsoft.com/office/drawing/2014/main" xmlns="" id="{7D0D9CD8-01C7-4836-97BF-385CF68917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560" y="1799141"/>
                <a:ext cx="571618" cy="570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0AAF2B78-15D4-42A7-9120-8A416B42783A}"/>
                  </a:ext>
                </a:extLst>
              </p:cNvPr>
              <p:cNvSpPr txBox="1"/>
              <p:nvPr/>
            </p:nvSpPr>
            <p:spPr>
              <a:xfrm>
                <a:off x="7020798" y="1853068"/>
                <a:ext cx="2310001" cy="4631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2400" dirty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消化道</a:t>
                </a:r>
              </a:p>
            </p:txBody>
          </p:sp>
        </p:grpSp>
        <p:pic>
          <p:nvPicPr>
            <p:cNvPr id="19466" name="图片 18">
              <a:extLst>
                <a:ext uri="{FF2B5EF4-FFF2-40B4-BE49-F238E27FC236}">
                  <a16:creationId xmlns:a16="http://schemas.microsoft.com/office/drawing/2014/main" xmlns="" id="{B1148332-24EB-40AB-AA57-DB66C8083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113" y="3303588"/>
              <a:ext cx="2170112" cy="177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4822924A-CF2A-4A89-BFAF-9E8D91E7F64E}"/>
              </a:ext>
            </a:extLst>
          </p:cNvPr>
          <p:cNvGrpSpPr/>
          <p:nvPr/>
        </p:nvGrpSpPr>
        <p:grpSpPr>
          <a:xfrm>
            <a:off x="8602663" y="2298700"/>
            <a:ext cx="2652712" cy="2835275"/>
            <a:chOff x="8602663" y="2298700"/>
            <a:chExt cx="2652712" cy="2835275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="" id="{0A67C12D-2E1E-42D5-B36A-BE82CAFD41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02663" y="2298700"/>
              <a:ext cx="2652712" cy="571500"/>
              <a:chOff x="6361560" y="1799141"/>
              <a:chExt cx="2969239" cy="570994"/>
            </a:xfrm>
          </p:grpSpPr>
          <p:pic>
            <p:nvPicPr>
              <p:cNvPr id="19469" name="图形 27" descr="指向右边的反手食指">
                <a:extLst>
                  <a:ext uri="{FF2B5EF4-FFF2-40B4-BE49-F238E27FC236}">
                    <a16:creationId xmlns:a16="http://schemas.microsoft.com/office/drawing/2014/main" xmlns="" id="{D83A5844-32A1-42D4-8A83-758D0D9AE2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560" y="1799141"/>
                <a:ext cx="571618" cy="570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3BB7F8C9-94BC-402C-9A0A-43F699D4B2C6}"/>
                  </a:ext>
                </a:extLst>
              </p:cNvPr>
              <p:cNvSpPr txBox="1"/>
              <p:nvPr/>
            </p:nvSpPr>
            <p:spPr>
              <a:xfrm>
                <a:off x="7020798" y="1853068"/>
                <a:ext cx="2310001" cy="4631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2400" dirty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泌尿道</a:t>
                </a:r>
              </a:p>
            </p:txBody>
          </p:sp>
        </p:grpSp>
        <p:pic>
          <p:nvPicPr>
            <p:cNvPr id="19467" name="图片 27">
              <a:extLst>
                <a:ext uri="{FF2B5EF4-FFF2-40B4-BE49-F238E27FC236}">
                  <a16:creationId xmlns:a16="http://schemas.microsoft.com/office/drawing/2014/main" xmlns="" id="{0DCF04FE-7C3A-47CC-92A1-FFAAAC33F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8FD0EE"/>
                </a:clrFrom>
                <a:clrTo>
                  <a:srgbClr val="8FD0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3825" y="3243263"/>
              <a:ext cx="1446213" cy="189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FFEF6215-8721-4D91-BD24-50200661C09F}"/>
              </a:ext>
            </a:extLst>
          </p:cNvPr>
          <p:cNvGrpSpPr/>
          <p:nvPr/>
        </p:nvGrpSpPr>
        <p:grpSpPr>
          <a:xfrm>
            <a:off x="1239838" y="2365375"/>
            <a:ext cx="2841625" cy="2925763"/>
            <a:chOff x="1239838" y="2365375"/>
            <a:chExt cx="2841625" cy="292576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1714CF5C-4E54-405D-BB0D-BF3FE6F8AC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8425" y="2365375"/>
              <a:ext cx="2713038" cy="571500"/>
              <a:chOff x="6361560" y="1799141"/>
              <a:chExt cx="3035595" cy="570994"/>
            </a:xfrm>
          </p:grpSpPr>
          <p:pic>
            <p:nvPicPr>
              <p:cNvPr id="19475" name="图形 27" descr="指向右边的反手食指">
                <a:extLst>
                  <a:ext uri="{FF2B5EF4-FFF2-40B4-BE49-F238E27FC236}">
                    <a16:creationId xmlns:a16="http://schemas.microsoft.com/office/drawing/2014/main" xmlns="" id="{7D78428E-9229-4261-AC61-A695A8B88B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560" y="1799141"/>
                <a:ext cx="571618" cy="570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A62CF11A-6B47-4591-8236-669D6A743600}"/>
                  </a:ext>
                </a:extLst>
              </p:cNvPr>
              <p:cNvSpPr txBox="1"/>
              <p:nvPr/>
            </p:nvSpPr>
            <p:spPr>
              <a:xfrm>
                <a:off x="7086266" y="1868929"/>
                <a:ext cx="2310889" cy="46314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2400" dirty="0">
                    <a:solidFill>
                      <a:schemeClr val="accent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皮肤</a:t>
                </a:r>
              </a:p>
            </p:txBody>
          </p:sp>
        </p:grpSp>
        <p:pic>
          <p:nvPicPr>
            <p:cNvPr id="19468" name="图片 3" descr="图片包含 食物&#10;&#10;描述已自动生成">
              <a:extLst>
                <a:ext uri="{FF2B5EF4-FFF2-40B4-BE49-F238E27FC236}">
                  <a16:creationId xmlns:a16="http://schemas.microsoft.com/office/drawing/2014/main" xmlns="" id="{20EC86E8-8B5B-4D58-BC38-BCB1357154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838" y="3359150"/>
              <a:ext cx="1938337" cy="19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>
            <a:extLst>
              <a:ext uri="{FF2B5EF4-FFF2-40B4-BE49-F238E27FC236}">
                <a16:creationId xmlns:a16="http://schemas.microsoft.com/office/drawing/2014/main" xmlns="" id="{F52A6610-AB03-46E1-A32B-E56C98F72B40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66763" y="1557338"/>
            <a:ext cx="10729912" cy="3490912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>
                <a:solidFill>
                  <a:srgbClr val="C00000"/>
                </a:solidFill>
                <a:cs typeface="等线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严格无菌技术原则，预防医源性感染。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保护患者隐私，注意保暖。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动作轻柔，误入阴道（老年女性慎辨认），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更换尿管重新插入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夹取棉球时，应使棉球裹住镊尖，避免在消毒时损伤组织。</a:t>
            </a:r>
            <a:endParaRPr lang="en-US" altLang="zh-CN" sz="2800" b="1" dirty="0">
              <a:solidFill>
                <a:schemeClr val="tx2"/>
              </a:solidFill>
              <a:cs typeface="等线" panose="02010600030101010101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5.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对于膀胱高度充盈且极度虚弱的病人，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首次放尿不超过</a:t>
            </a:r>
            <a:r>
              <a:rPr lang="en-US" altLang="zh-CN" sz="2800" b="1" dirty="0">
                <a:solidFill>
                  <a:srgbClr val="C00000"/>
                </a:solidFill>
                <a:cs typeface="等线" panose="02010600030101010101" pitchFamily="2" charset="-122"/>
              </a:rPr>
              <a:t>1000ml,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以免引起患者虚脱或血尿。</a:t>
            </a:r>
            <a:endParaRPr lang="en-US" altLang="zh-CN" sz="2800" b="1" dirty="0">
              <a:solidFill>
                <a:schemeClr val="tx2"/>
              </a:solidFill>
              <a:cs typeface="等线" panose="02010600030101010101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zh-CN" altLang="en-US" sz="2800" b="1" dirty="0">
              <a:solidFill>
                <a:schemeClr val="tx2"/>
              </a:solidFill>
              <a:cs typeface="等线" panose="02010600030101010101" pitchFamily="2" charset="-122"/>
            </a:endParaRPr>
          </a:p>
        </p:txBody>
      </p:sp>
      <p:sp>
        <p:nvSpPr>
          <p:cNvPr id="80899" name="灯片编号占位符 3">
            <a:extLst>
              <a:ext uri="{FF2B5EF4-FFF2-40B4-BE49-F238E27FC236}">
                <a16:creationId xmlns:a16="http://schemas.microsoft.com/office/drawing/2014/main" xmlns="" id="{F992C8A3-DD53-447B-BCC7-6181653B0B2C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grpSp>
        <p:nvGrpSpPr>
          <p:cNvPr id="80900" name="Group 8">
            <a:extLst>
              <a:ext uri="{FF2B5EF4-FFF2-40B4-BE49-F238E27FC236}">
                <a16:creationId xmlns:a16="http://schemas.microsoft.com/office/drawing/2014/main" xmlns="" id="{7E476639-17B8-49A4-85BC-D7B2CB2D79C2}"/>
              </a:ext>
            </a:extLst>
          </p:cNvPr>
          <p:cNvGrpSpPr>
            <a:grpSpLocks/>
          </p:cNvGrpSpPr>
          <p:nvPr/>
        </p:nvGrpSpPr>
        <p:grpSpPr bwMode="auto">
          <a:xfrm>
            <a:off x="7232650" y="1557338"/>
            <a:ext cx="4192588" cy="1525587"/>
            <a:chOff x="793" y="2888"/>
            <a:chExt cx="3901" cy="1432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xmlns="" id="{32A3A05B-094F-4C7B-AFFE-42DD2D7E5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21094" t="46149" r="67188" b="42709"/>
            <a:stretch>
              <a:fillRect/>
            </a:stretch>
          </p:blipFill>
          <p:spPr bwMode="auto">
            <a:xfrm>
              <a:off x="793" y="2896"/>
              <a:ext cx="1996" cy="14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xmlns="" id="{83C23190-2AE5-4CB6-A5B6-54497F877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34308" t="45833" r="54263" b="42709"/>
            <a:stretch>
              <a:fillRect/>
            </a:stretch>
          </p:blipFill>
          <p:spPr bwMode="auto">
            <a:xfrm>
              <a:off x="2789" y="2888"/>
              <a:ext cx="1905" cy="14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灯片编号占位符 3">
            <a:extLst>
              <a:ext uri="{FF2B5EF4-FFF2-40B4-BE49-F238E27FC236}">
                <a16:creationId xmlns:a16="http://schemas.microsoft.com/office/drawing/2014/main" xmlns="" id="{7230F3C1-390E-4D0D-A0A0-C48AF73BBE32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3E0D92B0-D417-4543-A400-3C8640F1B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370888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留置导尿管术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9C3D2389-2B4C-488E-AA83-DCDD62654B76}"/>
              </a:ext>
            </a:extLst>
          </p:cNvPr>
          <p:cNvSpPr/>
          <p:nvPr/>
        </p:nvSpPr>
        <p:spPr>
          <a:xfrm>
            <a:off x="911225" y="908050"/>
            <a:ext cx="3168650" cy="68103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C00000"/>
                </a:solidFill>
              </a:rPr>
              <a:t>留置导尿管术</a:t>
            </a:r>
          </a:p>
        </p:txBody>
      </p:sp>
      <p:sp>
        <p:nvSpPr>
          <p:cNvPr id="82949" name="文本框 9">
            <a:extLst>
              <a:ext uri="{FF2B5EF4-FFF2-40B4-BE49-F238E27FC236}">
                <a16:creationId xmlns:a16="http://schemas.microsoft.com/office/drawing/2014/main" xmlns="" id="{2BB75825-6DD0-40AB-8ED4-F951A96BA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1828006"/>
            <a:ext cx="918966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在导尿后，将导尿管保留在膀胱内引流尿液的方法。</a:t>
            </a:r>
            <a:endParaRPr lang="en-US" altLang="zh-CN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6468C1DB-C1A7-41A9-9D46-53561FAC35B7}"/>
              </a:ext>
            </a:extLst>
          </p:cNvPr>
          <p:cNvSpPr/>
          <p:nvPr/>
        </p:nvSpPr>
        <p:spPr>
          <a:xfrm>
            <a:off x="942975" y="2566988"/>
            <a:ext cx="1727200" cy="68262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目的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902B8E6-EDA3-48A8-8D9A-69840053F437}"/>
              </a:ext>
            </a:extLst>
          </p:cNvPr>
          <p:cNvSpPr txBox="1"/>
          <p:nvPr/>
        </p:nvSpPr>
        <p:spPr>
          <a:xfrm>
            <a:off x="887480" y="3406151"/>
            <a:ext cx="8640763" cy="27286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、监测尿量，观察病情变化。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、术前引流，避免术中误伤。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、泌尿系统疾病术后引流尿液，减张力促愈合。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、为不宜或不能自主排尿的患者保持会阴部清洁。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5000"/>
              </a:lnSpc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、为尿失禁病人进行膀胱功能训练。</a:t>
            </a:r>
          </a:p>
        </p:txBody>
      </p:sp>
      <p:pic>
        <p:nvPicPr>
          <p:cNvPr id="82952" name="Picture 3" descr="图片2">
            <a:extLst>
              <a:ext uri="{FF2B5EF4-FFF2-40B4-BE49-F238E27FC236}">
                <a16:creationId xmlns:a16="http://schemas.microsoft.com/office/drawing/2014/main" xmlns="" id="{31549D2D-5CB6-4889-B9C0-E0674909E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6025" y="2628900"/>
            <a:ext cx="3233738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灯片编号占位符 3">
            <a:extLst>
              <a:ext uri="{FF2B5EF4-FFF2-40B4-BE49-F238E27FC236}">
                <a16:creationId xmlns:a16="http://schemas.microsoft.com/office/drawing/2014/main" xmlns="" id="{C4979F06-2310-4B08-AE53-DB1C47E0196E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0D082629-6D6C-4C92-BB04-0F3C738C5D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370888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留置导尿管术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0D3306B8-977B-4167-9E9C-694E989B7401}"/>
              </a:ext>
            </a:extLst>
          </p:cNvPr>
          <p:cNvSpPr/>
          <p:nvPr/>
        </p:nvSpPr>
        <p:spPr>
          <a:xfrm>
            <a:off x="727075" y="2462213"/>
            <a:ext cx="1727200" cy="67945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操作</a:t>
            </a:r>
          </a:p>
        </p:txBody>
      </p:sp>
      <p:sp>
        <p:nvSpPr>
          <p:cNvPr id="2" name="左中括号 1">
            <a:extLst>
              <a:ext uri="{FF2B5EF4-FFF2-40B4-BE49-F238E27FC236}">
                <a16:creationId xmlns:a16="http://schemas.microsoft.com/office/drawing/2014/main" xmlns="" id="{316CD493-1FF0-42FB-BB56-FA486A5B1AAB}"/>
              </a:ext>
            </a:extLst>
          </p:cNvPr>
          <p:cNvSpPr/>
          <p:nvPr/>
        </p:nvSpPr>
        <p:spPr>
          <a:xfrm>
            <a:off x="2795588" y="1773238"/>
            <a:ext cx="288925" cy="1655762"/>
          </a:xfrm>
          <a:prstGeom prst="leftBracket">
            <a:avLst>
              <a:gd name="adj" fmla="val 605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587A064C-B45B-4A39-9C59-8C4D2550E83A}"/>
              </a:ext>
            </a:extLst>
          </p:cNvPr>
          <p:cNvSpPr/>
          <p:nvPr/>
        </p:nvSpPr>
        <p:spPr>
          <a:xfrm>
            <a:off x="3452813" y="1292225"/>
            <a:ext cx="1800225" cy="57467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用物准备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1D1D7AB2-F62A-4CB5-B53C-B8806A4A0880}"/>
              </a:ext>
            </a:extLst>
          </p:cNvPr>
          <p:cNvSpPr/>
          <p:nvPr/>
        </p:nvSpPr>
        <p:spPr>
          <a:xfrm>
            <a:off x="3475038" y="2301875"/>
            <a:ext cx="1800225" cy="57626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实施步骤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0C2A0C66-D9BA-431E-8AE7-45ABCB6739C5}"/>
              </a:ext>
            </a:extLst>
          </p:cNvPr>
          <p:cNvSpPr/>
          <p:nvPr/>
        </p:nvSpPr>
        <p:spPr>
          <a:xfrm>
            <a:off x="3475038" y="3406775"/>
            <a:ext cx="1800225" cy="57626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注意事项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xmlns="" id="{8EDB8E82-2290-4688-9409-5B7E7AD06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579563"/>
            <a:ext cx="2193925" cy="523875"/>
          </a:xfrm>
          <a:prstGeom prst="rect">
            <a:avLst/>
          </a:prstGeom>
          <a:noFill/>
          <a:ln w="44450" cap="sq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消毒插管</a:t>
            </a:r>
          </a:p>
        </p:txBody>
      </p:sp>
      <p:sp>
        <p:nvSpPr>
          <p:cNvPr id="8" name="左中括号 7">
            <a:extLst>
              <a:ext uri="{FF2B5EF4-FFF2-40B4-BE49-F238E27FC236}">
                <a16:creationId xmlns:a16="http://schemas.microsoft.com/office/drawing/2014/main" xmlns="" id="{E59B4FD4-FE1B-43E9-A335-022E57FFD7C8}"/>
              </a:ext>
            </a:extLst>
          </p:cNvPr>
          <p:cNvSpPr/>
          <p:nvPr/>
        </p:nvSpPr>
        <p:spPr>
          <a:xfrm>
            <a:off x="5951984" y="1866900"/>
            <a:ext cx="225573" cy="1274763"/>
          </a:xfrm>
          <a:prstGeom prst="leftBracket">
            <a:avLst>
              <a:gd name="adj" fmla="val 864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xmlns="" id="{81EA88B0-FFF7-455C-9746-BA305510E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163" y="2286000"/>
            <a:ext cx="2193925" cy="522288"/>
          </a:xfrm>
          <a:prstGeom prst="rect">
            <a:avLst/>
          </a:prstGeom>
          <a:noFill/>
          <a:ln w="44450" cap="sq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固定尿管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xmlns="" id="{446813E6-876E-4AA3-999E-DC6895892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163" y="3024188"/>
            <a:ext cx="2193925" cy="523875"/>
          </a:xfrm>
          <a:prstGeom prst="rect">
            <a:avLst/>
          </a:prstGeom>
          <a:noFill/>
          <a:ln w="44450" cap="sq">
            <a:solidFill>
              <a:schemeClr val="accent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接尿袋固定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DAC2929-3A43-4653-AD49-79FEAE9B7249}"/>
              </a:ext>
            </a:extLst>
          </p:cNvPr>
          <p:cNvSpPr txBox="1"/>
          <p:nvPr/>
        </p:nvSpPr>
        <p:spPr>
          <a:xfrm>
            <a:off x="8976320" y="1568355"/>
            <a:ext cx="2359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（同导尿术）</a:t>
            </a:r>
            <a:endParaRPr lang="zh-CN" altLang="en-US" sz="28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9CF11EB-B745-47F3-9BD0-FA5D87EE6F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2144" y="4049522"/>
            <a:ext cx="3764606" cy="21109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灯片编号占位符 3">
            <a:extLst>
              <a:ext uri="{FF2B5EF4-FFF2-40B4-BE49-F238E27FC236}">
                <a16:creationId xmlns:a16="http://schemas.microsoft.com/office/drawing/2014/main" xmlns="" id="{B82E789E-DF86-484D-8EA9-CA1F9DEC8D45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93110AC8-4882-4EA0-B6F3-2FFA22B9F4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370888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留置导尿管术</a:t>
            </a: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xmlns="" id="{83936F59-4DB5-4CEC-8B63-C9172A79C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1041400"/>
            <a:ext cx="5976938" cy="5857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sq">
            <a:noFill/>
            <a:prstDash val="lgDashDot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dirty="0">
                <a:latin typeface="+mn-ea"/>
                <a:ea typeface="+mn-ea"/>
              </a:rPr>
              <a:t>双腔气囊导尿管固定法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3991390-ED05-48E1-B8EE-3B426CE44FF5}"/>
              </a:ext>
            </a:extLst>
          </p:cNvPr>
          <p:cNvSpPr txBox="1"/>
          <p:nvPr/>
        </p:nvSpPr>
        <p:spPr>
          <a:xfrm>
            <a:off x="695325" y="1700213"/>
            <a:ext cx="10461625" cy="1439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+mn-ea"/>
                <a:ea typeface="+mn-ea"/>
              </a:rPr>
              <a:t>    将导尿管插入膀胱见尿后再插入</a:t>
            </a:r>
            <a:r>
              <a:rPr lang="en-US" altLang="zh-CN" sz="2800" dirty="0">
                <a:latin typeface="+mn-ea"/>
                <a:ea typeface="+mn-ea"/>
              </a:rPr>
              <a:t>7-10cm</a:t>
            </a:r>
            <a:r>
              <a:rPr lang="zh-CN" altLang="en-US" sz="2800" dirty="0">
                <a:latin typeface="+mn-ea"/>
                <a:ea typeface="+mn-ea"/>
              </a:rPr>
              <a:t>，根据导尿管上标明的气囊容积向气囊内注入等量无菌生理盐水，轻拉导管有阻力感即证实导管已固定。</a:t>
            </a:r>
          </a:p>
        </p:txBody>
      </p:sp>
      <p:pic>
        <p:nvPicPr>
          <p:cNvPr id="12" name="Picture 7" descr="84_2">
            <a:extLst>
              <a:ext uri="{FF2B5EF4-FFF2-40B4-BE49-F238E27FC236}">
                <a16:creationId xmlns:a16="http://schemas.microsoft.com/office/drawing/2014/main" xmlns="" id="{193AF4FD-B28F-4A6F-9B7F-9DFAA306F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58" y="3286510"/>
            <a:ext cx="3976557" cy="2808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8" descr="85_2">
            <a:extLst>
              <a:ext uri="{FF2B5EF4-FFF2-40B4-BE49-F238E27FC236}">
                <a16:creationId xmlns:a16="http://schemas.microsoft.com/office/drawing/2014/main" xmlns="" id="{788E083D-6059-487A-B5A2-04F1C400B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0296" y="3308466"/>
            <a:ext cx="3873729" cy="2801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5000" name="图片 4">
            <a:extLst>
              <a:ext uri="{FF2B5EF4-FFF2-40B4-BE49-F238E27FC236}">
                <a16:creationId xmlns:a16="http://schemas.microsoft.com/office/drawing/2014/main" xmlns="" id="{7E728FFF-7EEF-470E-9DBF-EE168A353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30" r="12418"/>
          <a:stretch>
            <a:fillRect/>
          </a:stretch>
        </p:blipFill>
        <p:spPr bwMode="auto">
          <a:xfrm>
            <a:off x="4625975" y="3308350"/>
            <a:ext cx="33274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灯片编号占位符 3">
            <a:extLst>
              <a:ext uri="{FF2B5EF4-FFF2-40B4-BE49-F238E27FC236}">
                <a16:creationId xmlns:a16="http://schemas.microsoft.com/office/drawing/2014/main" xmlns="" id="{A7E5E88A-B454-4E82-9156-88E03A48FA8B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F790C2F8-7CA9-4C7A-8A80-5D3A1D1A32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370888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留置导尿管术</a:t>
            </a:r>
          </a:p>
        </p:txBody>
      </p:sp>
      <p:pic>
        <p:nvPicPr>
          <p:cNvPr id="86020" name="图片 11">
            <a:extLst>
              <a:ext uri="{FF2B5EF4-FFF2-40B4-BE49-F238E27FC236}">
                <a16:creationId xmlns:a16="http://schemas.microsoft.com/office/drawing/2014/main" xmlns="" id="{AD6E9D28-FACA-45A0-B319-BAF50427C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" y="1125538"/>
            <a:ext cx="99917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流程图: 接点 12">
            <a:extLst>
              <a:ext uri="{FF2B5EF4-FFF2-40B4-BE49-F238E27FC236}">
                <a16:creationId xmlns:a16="http://schemas.microsoft.com/office/drawing/2014/main" xmlns="" id="{0C1EC960-2921-44EC-B110-3A96D5A67193}"/>
              </a:ext>
            </a:extLst>
          </p:cNvPr>
          <p:cNvSpPr/>
          <p:nvPr/>
        </p:nvSpPr>
        <p:spPr>
          <a:xfrm>
            <a:off x="3575050" y="2420938"/>
            <a:ext cx="576263" cy="576262"/>
          </a:xfrm>
          <a:prstGeom prst="flowChartConnec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流程图: 接点 13">
            <a:extLst>
              <a:ext uri="{FF2B5EF4-FFF2-40B4-BE49-F238E27FC236}">
                <a16:creationId xmlns:a16="http://schemas.microsoft.com/office/drawing/2014/main" xmlns="" id="{A5DCD025-9673-438A-B8D4-D1565A0B6081}"/>
              </a:ext>
            </a:extLst>
          </p:cNvPr>
          <p:cNvSpPr/>
          <p:nvPr/>
        </p:nvSpPr>
        <p:spPr>
          <a:xfrm>
            <a:off x="8112125" y="2420938"/>
            <a:ext cx="576263" cy="576262"/>
          </a:xfrm>
          <a:prstGeom prst="flowChartConnector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灯片编号占位符 3">
            <a:extLst>
              <a:ext uri="{FF2B5EF4-FFF2-40B4-BE49-F238E27FC236}">
                <a16:creationId xmlns:a16="http://schemas.microsoft.com/office/drawing/2014/main" xmlns="" id="{AD8F6FF0-8339-4753-85FB-B2512D581F2F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F7441282-1635-4060-848A-1B26C06EEB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370888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留置导尿管术</a:t>
            </a:r>
          </a:p>
        </p:txBody>
      </p:sp>
      <p:pic>
        <p:nvPicPr>
          <p:cNvPr id="87044" name="Picture 3" descr="96">
            <a:extLst>
              <a:ext uri="{FF2B5EF4-FFF2-40B4-BE49-F238E27FC236}">
                <a16:creationId xmlns:a16="http://schemas.microsoft.com/office/drawing/2014/main" xmlns="" id="{B1F37E66-B310-4BD4-8C8E-4EBABF5FF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7" y="1500986"/>
            <a:ext cx="4837113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图片 4">
            <a:extLst>
              <a:ext uri="{FF2B5EF4-FFF2-40B4-BE49-F238E27FC236}">
                <a16:creationId xmlns:a16="http://schemas.microsoft.com/office/drawing/2014/main" xmlns="" id="{189DDF02-9189-4600-883A-B1A8B2AB8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496224"/>
            <a:ext cx="2351087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文本框 21">
            <a:extLst>
              <a:ext uri="{FF2B5EF4-FFF2-40B4-BE49-F238E27FC236}">
                <a16:creationId xmlns:a16="http://schemas.microsoft.com/office/drawing/2014/main" xmlns="" id="{BA75E2E9-1680-428B-8E6D-793A8656D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5621043"/>
            <a:ext cx="1093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固定集尿袋位置应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低于膀胱高度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，以避免尿液逆流引起逆行感染。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B0BF2198-9DB1-40CF-9677-6A59618D322E}"/>
              </a:ext>
            </a:extLst>
          </p:cNvPr>
          <p:cNvSpPr txBox="1"/>
          <p:nvPr/>
        </p:nvSpPr>
        <p:spPr>
          <a:xfrm>
            <a:off x="1199456" y="816375"/>
            <a:ext cx="45370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将尿管末端与集尿袋相连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>
            <a:extLst>
              <a:ext uri="{FF2B5EF4-FFF2-40B4-BE49-F238E27FC236}">
                <a16:creationId xmlns:a16="http://schemas.microsoft.com/office/drawing/2014/main" xmlns="" id="{2E9E8C6F-9DD0-4B49-B6BC-C8B2458F4C9B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83432" y="1886745"/>
            <a:ext cx="10440987" cy="3490912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</a:pPr>
            <a:r>
              <a:rPr lang="en-US" altLang="zh-CN" sz="2800" b="1" dirty="0">
                <a:solidFill>
                  <a:srgbClr val="C00000"/>
                </a:solidFill>
                <a:cs typeface="等线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严格无菌技术原则，预防医源性感染。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保护患者隐私，注意保暖。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动作轻柔，误入阴道，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应更换尿管重新插入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。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夹取棉球时，应使棉球裹住镊尖，避免在消毒时损伤组织。</a:t>
            </a:r>
            <a:endParaRPr lang="en-US" altLang="zh-CN" sz="2800" b="1" dirty="0">
              <a:solidFill>
                <a:schemeClr val="tx2"/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5.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对于膀胱高度充盈且极度虚弱的病人，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首次放尿不超过</a:t>
            </a:r>
            <a:r>
              <a:rPr lang="en-US" altLang="zh-CN" sz="2800" b="1" dirty="0">
                <a:solidFill>
                  <a:srgbClr val="C00000"/>
                </a:solidFill>
                <a:cs typeface="等线" panose="02010600030101010101" pitchFamily="2" charset="-122"/>
              </a:rPr>
              <a:t>1000ml,</a:t>
            </a:r>
            <a:r>
              <a:rPr lang="zh-CN" altLang="en-US" sz="2800" b="1" dirty="0">
                <a:solidFill>
                  <a:schemeClr val="tx2"/>
                </a:solidFill>
                <a:cs typeface="等线" panose="02010600030101010101" pitchFamily="2" charset="-122"/>
              </a:rPr>
              <a:t>以免引起患者虚脱或血尿。</a:t>
            </a:r>
            <a:endParaRPr lang="en-US" altLang="zh-CN" sz="2800" b="1" dirty="0">
              <a:solidFill>
                <a:schemeClr val="tx2"/>
              </a:solidFill>
              <a:cs typeface="等线" panose="02010600030101010101" pitchFamily="2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zh-CN" altLang="en-US" sz="2800" b="1" dirty="0">
              <a:solidFill>
                <a:schemeClr val="tx2"/>
              </a:solidFill>
              <a:cs typeface="等线" panose="02010600030101010101" pitchFamily="2" charset="-122"/>
            </a:endParaRPr>
          </a:p>
        </p:txBody>
      </p:sp>
      <p:sp>
        <p:nvSpPr>
          <p:cNvPr id="88067" name="灯片编号占位符 3">
            <a:extLst>
              <a:ext uri="{FF2B5EF4-FFF2-40B4-BE49-F238E27FC236}">
                <a16:creationId xmlns:a16="http://schemas.microsoft.com/office/drawing/2014/main" xmlns="" id="{69A9B80E-A8A0-4842-845E-D2ED2349C51E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grpSp>
        <p:nvGrpSpPr>
          <p:cNvPr id="88068" name="Group 8">
            <a:extLst>
              <a:ext uri="{FF2B5EF4-FFF2-40B4-BE49-F238E27FC236}">
                <a16:creationId xmlns:a16="http://schemas.microsoft.com/office/drawing/2014/main" xmlns="" id="{6B9A184A-E183-4799-B4C4-F4B0240774BD}"/>
              </a:ext>
            </a:extLst>
          </p:cNvPr>
          <p:cNvGrpSpPr>
            <a:grpSpLocks/>
          </p:cNvGrpSpPr>
          <p:nvPr/>
        </p:nvGrpSpPr>
        <p:grpSpPr bwMode="auto">
          <a:xfrm>
            <a:off x="7302500" y="1700213"/>
            <a:ext cx="4192588" cy="1525587"/>
            <a:chOff x="793" y="2888"/>
            <a:chExt cx="3901" cy="1432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xmlns="" id="{03B082A1-2874-4AB9-9178-F0471AF975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21094" t="46149" r="67188" b="42709"/>
            <a:stretch>
              <a:fillRect/>
            </a:stretch>
          </p:blipFill>
          <p:spPr bwMode="auto">
            <a:xfrm>
              <a:off x="793" y="2896"/>
              <a:ext cx="1996" cy="14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xmlns="" id="{0F5502D9-F222-4FD7-A0BA-DE1C9F674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34308" t="45833" r="54263" b="42709"/>
            <a:stretch>
              <a:fillRect/>
            </a:stretch>
          </p:blipFill>
          <p:spPr bwMode="auto">
            <a:xfrm>
              <a:off x="2789" y="2888"/>
              <a:ext cx="1905" cy="14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>
            <a:extLst>
              <a:ext uri="{FF2B5EF4-FFF2-40B4-BE49-F238E27FC236}">
                <a16:creationId xmlns:a16="http://schemas.microsoft.com/office/drawing/2014/main" xmlns="" id="{5C411E4D-3E70-4BC5-990A-B452CF77DF3F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044575" y="1989138"/>
            <a:ext cx="10440988" cy="3490912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6.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保持引流通畅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，避免受压、扭曲等导致逆行感染。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tx2"/>
                </a:solidFill>
                <a:cs typeface="等线" panose="02010600030101010101" pitchFamily="2" charset="-122"/>
              </a:rPr>
              <a:t>7.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气囊导尿管固定时不能过度牵拉，以防损伤黏膜组织。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8.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离床活动时应妥善固定，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防止尿管脱出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，集尿袋</a:t>
            </a:r>
            <a:r>
              <a:rPr lang="zh-CN" altLang="en-US" sz="2800" b="1" dirty="0">
                <a:solidFill>
                  <a:srgbClr val="C00000"/>
                </a:solidFill>
                <a:cs typeface="等线" panose="02010600030101010101" pitchFamily="2" charset="-122"/>
              </a:rPr>
              <a:t>不得高于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膀胱高度并避免挤压，防止尿液反流，引发感染。</a:t>
            </a:r>
          </a:p>
        </p:txBody>
      </p:sp>
      <p:sp>
        <p:nvSpPr>
          <p:cNvPr id="89091" name="灯片编号占位符 3">
            <a:extLst>
              <a:ext uri="{FF2B5EF4-FFF2-40B4-BE49-F238E27FC236}">
                <a16:creationId xmlns:a16="http://schemas.microsoft.com/office/drawing/2014/main" xmlns="" id="{8155AE28-2439-44F7-BE42-FB4CDFAD9B5A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13C129C-098A-4EE9-BB19-B0676916BAB8}"/>
              </a:ext>
            </a:extLst>
          </p:cNvPr>
          <p:cNvSpPr/>
          <p:nvPr/>
        </p:nvSpPr>
        <p:spPr>
          <a:xfrm>
            <a:off x="0" y="0"/>
            <a:ext cx="3863975" cy="6381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0"/>
          <a:lstStyle/>
          <a:p>
            <a:pPr>
              <a:defRPr/>
            </a:pPr>
            <a:r>
              <a:rPr lang="zh-CN" altLang="en-US" sz="3200" b="1" dirty="0">
                <a:latin typeface="+mj-ea"/>
                <a:ea typeface="+mj-ea"/>
              </a:rPr>
              <a:t>      留置尿</a:t>
            </a:r>
            <a:endParaRPr lang="en-US" altLang="zh-CN" sz="3200" b="1" dirty="0">
              <a:latin typeface="+mj-ea"/>
              <a:ea typeface="+mj-ea"/>
            </a:endParaRPr>
          </a:p>
          <a:p>
            <a:pPr>
              <a:defRPr/>
            </a:pPr>
            <a:r>
              <a:rPr lang="zh-CN" altLang="en-US" sz="3200" b="1" dirty="0">
                <a:latin typeface="+mj-ea"/>
                <a:ea typeface="+mj-ea"/>
              </a:rPr>
              <a:t>      管病人的</a:t>
            </a:r>
            <a:r>
              <a:rPr lang="zh-CN" altLang="en-US" sz="4400" b="1" dirty="0">
                <a:latin typeface="+mj-ea"/>
                <a:ea typeface="+mj-ea"/>
              </a:rPr>
              <a:t>护理</a:t>
            </a:r>
            <a:endParaRPr lang="en-US" altLang="zh-CN" sz="4400" b="1" dirty="0">
              <a:latin typeface="+mj-ea"/>
              <a:ea typeface="+mj-ea"/>
            </a:endParaRPr>
          </a:p>
          <a:p>
            <a:pPr algn="ctr">
              <a:defRPr/>
            </a:pPr>
            <a:endParaRPr lang="en-US" altLang="zh-CN" sz="3200" dirty="0"/>
          </a:p>
          <a:p>
            <a:pPr algn="ctr">
              <a:defRPr/>
            </a:pPr>
            <a:endParaRPr lang="en-US" altLang="zh-CN" sz="3200" dirty="0"/>
          </a:p>
          <a:p>
            <a:pPr algn="ctr">
              <a:defRPr/>
            </a:pPr>
            <a:endParaRPr lang="en-US" altLang="zh-CN" sz="3200" dirty="0"/>
          </a:p>
          <a:p>
            <a:pPr algn="ctr">
              <a:defRPr/>
            </a:pPr>
            <a:endParaRPr lang="en-US" altLang="zh-CN" sz="3200" dirty="0"/>
          </a:p>
          <a:p>
            <a:pPr algn="ctr">
              <a:defRPr/>
            </a:pPr>
            <a:endParaRPr lang="en-US" altLang="zh-CN" sz="32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175C8D-F29D-4C13-BA32-A5B359E05FFF}"/>
              </a:ext>
            </a:extLst>
          </p:cNvPr>
          <p:cNvSpPr txBox="1"/>
          <p:nvPr/>
        </p:nvSpPr>
        <p:spPr>
          <a:xfrm>
            <a:off x="4295775" y="260350"/>
            <a:ext cx="41767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）防止泌尿系感染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16172F01-5CF8-4D46-87D1-4A0056C8BBCF}"/>
              </a:ext>
            </a:extLst>
          </p:cNvPr>
          <p:cNvSpPr/>
          <p:nvPr/>
        </p:nvSpPr>
        <p:spPr>
          <a:xfrm>
            <a:off x="4151313" y="817563"/>
            <a:ext cx="5545137" cy="461962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>
                <a:solidFill>
                  <a:srgbClr val="C00000"/>
                </a:solidFill>
                <a:latin typeface="+mj-ea"/>
                <a:ea typeface="+mj-ea"/>
              </a:rPr>
              <a:t>保持尿道口清洁：每日进行尿道口护理</a:t>
            </a:r>
            <a:r>
              <a:rPr lang="en-US" altLang="zh-CN" sz="2000" dirty="0">
                <a:solidFill>
                  <a:srgbClr val="C00000"/>
                </a:solidFill>
                <a:latin typeface="+mj-ea"/>
                <a:ea typeface="+mj-ea"/>
              </a:rPr>
              <a:t>1~2</a:t>
            </a:r>
            <a:r>
              <a:rPr lang="zh-CN" altLang="en-US" sz="2000" dirty="0">
                <a:solidFill>
                  <a:srgbClr val="C00000"/>
                </a:solidFill>
                <a:latin typeface="+mj-ea"/>
                <a:ea typeface="+mj-ea"/>
              </a:rPr>
              <a:t>次。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96DA9C8A-2F6F-470B-B425-3E30C5705646}"/>
              </a:ext>
            </a:extLst>
          </p:cNvPr>
          <p:cNvSpPr/>
          <p:nvPr/>
        </p:nvSpPr>
        <p:spPr>
          <a:xfrm>
            <a:off x="4122738" y="1398588"/>
            <a:ext cx="2592387" cy="460375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排空及更换集尿袋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E3D4F0E6-F5BD-4224-8F1C-CFA7596AFB72}"/>
              </a:ext>
            </a:extLst>
          </p:cNvPr>
          <p:cNvSpPr/>
          <p:nvPr/>
        </p:nvSpPr>
        <p:spPr>
          <a:xfrm>
            <a:off x="7032625" y="1374775"/>
            <a:ext cx="2087711" cy="461963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定期更换导尿管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9BC18508-CA82-4116-B944-112C6BA64AB1}"/>
              </a:ext>
            </a:extLst>
          </p:cNvPr>
          <p:cNvSpPr/>
          <p:nvPr/>
        </p:nvSpPr>
        <p:spPr>
          <a:xfrm>
            <a:off x="4116388" y="1984375"/>
            <a:ext cx="4572000" cy="461963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离床活动时妥善固定，防止尿液返流。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A2F3C45-01C0-45BA-A64B-5B279438CC34}"/>
              </a:ext>
            </a:extLst>
          </p:cNvPr>
          <p:cNvSpPr txBox="1"/>
          <p:nvPr/>
        </p:nvSpPr>
        <p:spPr>
          <a:xfrm>
            <a:off x="4295775" y="2605088"/>
            <a:ext cx="3960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）鼓励病人多饮水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DEBD1FC3-164C-4A79-BE4A-020A73536C67}"/>
              </a:ext>
            </a:extLst>
          </p:cNvPr>
          <p:cNvSpPr/>
          <p:nvPr/>
        </p:nvSpPr>
        <p:spPr>
          <a:xfrm>
            <a:off x="4129088" y="3190875"/>
            <a:ext cx="7527925" cy="461963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每日饮水量在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2000ml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以上，自然冲洗尿道，防尿路感染和结石。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xmlns="" id="{0064E685-E012-4BAD-A2B5-FC877769A207}"/>
              </a:ext>
            </a:extLst>
          </p:cNvPr>
          <p:cNvSpPr/>
          <p:nvPr/>
        </p:nvSpPr>
        <p:spPr>
          <a:xfrm>
            <a:off x="4162425" y="4386263"/>
            <a:ext cx="7462838" cy="866775"/>
          </a:xfrm>
          <a:prstGeom prst="round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间歇性夹闭尿管，每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3~4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小时开放一次，定时充盈和排出，促进膀胱恢复功能。</a:t>
            </a:r>
          </a:p>
        </p:txBody>
      </p:sp>
      <p:pic>
        <p:nvPicPr>
          <p:cNvPr id="90123" name="图片 16" descr="穿白色衣服的人&#10;&#10;描述已自动生成">
            <a:extLst>
              <a:ext uri="{FF2B5EF4-FFF2-40B4-BE49-F238E27FC236}">
                <a16:creationId xmlns:a16="http://schemas.microsoft.com/office/drawing/2014/main" xmlns="" id="{9186AE2F-AE41-4466-9F36-E1C80E29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0338" y="3573463"/>
            <a:ext cx="4010026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4" name="灯片编号占位符 3">
            <a:extLst>
              <a:ext uri="{FF2B5EF4-FFF2-40B4-BE49-F238E27FC236}">
                <a16:creationId xmlns:a16="http://schemas.microsoft.com/office/drawing/2014/main" xmlns="" id="{B5D4C111-2993-4609-AB81-17749D7F7929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7A5A795B-37BA-404B-817B-49B9D1628948}"/>
              </a:ext>
            </a:extLst>
          </p:cNvPr>
          <p:cNvSpPr txBox="1"/>
          <p:nvPr/>
        </p:nvSpPr>
        <p:spPr>
          <a:xfrm>
            <a:off x="4295775" y="3800475"/>
            <a:ext cx="33845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）膀胱功能训练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A65DE79E-A667-4530-B3BF-22764E97A8DE}"/>
              </a:ext>
            </a:extLst>
          </p:cNvPr>
          <p:cNvSpPr txBox="1"/>
          <p:nvPr/>
        </p:nvSpPr>
        <p:spPr>
          <a:xfrm>
            <a:off x="4300538" y="5334000"/>
            <a:ext cx="7699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4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）每周一次尿常规，定期膀胱冲洗。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B4755A97-3604-4124-8351-BF0ABB3022AF}"/>
              </a:ext>
            </a:extLst>
          </p:cNvPr>
          <p:cNvSpPr txBox="1"/>
          <p:nvPr/>
        </p:nvSpPr>
        <p:spPr>
          <a:xfrm>
            <a:off x="4300538" y="5875338"/>
            <a:ext cx="3235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（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5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）健康宣教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灯片编号占位符 3">
            <a:extLst>
              <a:ext uri="{FF2B5EF4-FFF2-40B4-BE49-F238E27FC236}">
                <a16:creationId xmlns:a16="http://schemas.microsoft.com/office/drawing/2014/main" xmlns="" id="{875CD583-275B-436A-A769-95B1CAB55BCF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C39D77BD-CE52-43FB-B5D9-200706239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79375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膀胱冲洗术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58A53DFC-E5E8-4913-BFCC-69977CD264B6}"/>
              </a:ext>
            </a:extLst>
          </p:cNvPr>
          <p:cNvSpPr/>
          <p:nvPr/>
        </p:nvSpPr>
        <p:spPr>
          <a:xfrm>
            <a:off x="911225" y="908050"/>
            <a:ext cx="2736850" cy="68103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C00000"/>
                </a:solidFill>
              </a:rPr>
              <a:t>膀胱冲洗术</a:t>
            </a:r>
          </a:p>
        </p:txBody>
      </p:sp>
      <p:sp>
        <p:nvSpPr>
          <p:cNvPr id="91141" name="文本框 9">
            <a:extLst>
              <a:ext uri="{FF2B5EF4-FFF2-40B4-BE49-F238E27FC236}">
                <a16:creationId xmlns:a16="http://schemas.microsoft.com/office/drawing/2014/main" xmlns="" id="{ECBA78D0-49E8-4ECA-B1BA-A2FE99441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1833563"/>
            <a:ext cx="11017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利用三通导尿管，将溶液灌入到膀胱内，再应用虹吸原理将灌注的液体引流出来的方法。</a:t>
            </a:r>
            <a:endParaRPr lang="en-US" altLang="zh-CN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2AFA1E5C-BD2D-4A51-933B-DB30B89235E9}"/>
              </a:ext>
            </a:extLst>
          </p:cNvPr>
          <p:cNvSpPr/>
          <p:nvPr/>
        </p:nvSpPr>
        <p:spPr>
          <a:xfrm>
            <a:off x="1055688" y="3032125"/>
            <a:ext cx="1727200" cy="68262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目的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1CA1EC6-C6F5-4979-8138-2FACEFF73157}"/>
              </a:ext>
            </a:extLst>
          </p:cNvPr>
          <p:cNvSpPr txBox="1"/>
          <p:nvPr/>
        </p:nvSpPr>
        <p:spPr>
          <a:xfrm>
            <a:off x="1055688" y="3959225"/>
            <a:ext cx="8640762" cy="21900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、对留置导尿病人，保持其尿液引流通畅。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、清除膀胱内的黏液、细菌等异物，预防感染。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、治疗某些疾病，如：膀胱炎、膀胱肿瘤等。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、泌尿外科术前准备和术后护理。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1144" name="Picture 4" descr="图11-7膀胱冲洗术">
            <a:extLst>
              <a:ext uri="{FF2B5EF4-FFF2-40B4-BE49-F238E27FC236}">
                <a16:creationId xmlns:a16="http://schemas.microsoft.com/office/drawing/2014/main" xmlns="" id="{93FE79AA-1BBC-4353-BF78-7366E1594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66"/>
          <a:stretch>
            <a:fillRect/>
          </a:stretch>
        </p:blipFill>
        <p:spPr bwMode="auto">
          <a:xfrm>
            <a:off x="8328025" y="2462213"/>
            <a:ext cx="3455988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48">
            <a:extLst>
              <a:ext uri="{FF2B5EF4-FFF2-40B4-BE49-F238E27FC236}">
                <a16:creationId xmlns:a16="http://schemas.microsoft.com/office/drawing/2014/main" xmlns="" id="{4D3746A3-40E7-42C4-8110-9BF7029F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-184150"/>
            <a:ext cx="10972800" cy="693738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</a:rPr>
              <a:t>本章节框架</a:t>
            </a:r>
          </a:p>
        </p:txBody>
      </p:sp>
      <p:sp>
        <p:nvSpPr>
          <p:cNvPr id="21507" name="灯片编号占位符 3">
            <a:extLst>
              <a:ext uri="{FF2B5EF4-FFF2-40B4-BE49-F238E27FC236}">
                <a16:creationId xmlns:a16="http://schemas.microsoft.com/office/drawing/2014/main" xmlns="" id="{0CD94D8A-CF88-42F7-8556-65796F32D2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28075" y="6381750"/>
            <a:ext cx="3463925" cy="4175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  <a:endParaRPr lang="zh-CN" altLang="en-US">
              <a:solidFill>
                <a:schemeClr val="bg1"/>
              </a:solidFill>
              <a:latin typeface="等线" panose="0201060003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21508" name="组合 146">
            <a:extLst>
              <a:ext uri="{FF2B5EF4-FFF2-40B4-BE49-F238E27FC236}">
                <a16:creationId xmlns:a16="http://schemas.microsoft.com/office/drawing/2014/main" xmlns="" id="{0508FBD3-1E5F-4CFD-8FF5-4B42D4739D5E}"/>
              </a:ext>
            </a:extLst>
          </p:cNvPr>
          <p:cNvGrpSpPr>
            <a:grpSpLocks/>
          </p:cNvGrpSpPr>
          <p:nvPr/>
        </p:nvGrpSpPr>
        <p:grpSpPr bwMode="auto">
          <a:xfrm>
            <a:off x="612775" y="908050"/>
            <a:ext cx="6954838" cy="5184775"/>
            <a:chOff x="1389063" y="1203008"/>
            <a:chExt cx="5622925" cy="4312602"/>
          </a:xfrm>
        </p:grpSpPr>
        <p:grpSp>
          <p:nvGrpSpPr>
            <p:cNvPr id="21529" name="Group 60">
              <a:extLst>
                <a:ext uri="{FF2B5EF4-FFF2-40B4-BE49-F238E27FC236}">
                  <a16:creationId xmlns:a16="http://schemas.microsoft.com/office/drawing/2014/main" xmlns="" id="{D5EAA200-E2F6-4B19-8141-8CFB4450A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9526" y="1505586"/>
              <a:ext cx="1922462" cy="4010024"/>
              <a:chOff x="3363" y="890"/>
              <a:chExt cx="1211" cy="2526"/>
            </a:xfrm>
          </p:grpSpPr>
          <p:sp>
            <p:nvSpPr>
              <p:cNvPr id="163" name="圆角矩形 46">
                <a:extLst>
                  <a:ext uri="{FF2B5EF4-FFF2-40B4-BE49-F238E27FC236}">
                    <a16:creationId xmlns:a16="http://schemas.microsoft.com/office/drawing/2014/main" xmlns="" id="{BA1873CE-EE7F-44E2-B8F2-D9D8598E17FC}"/>
                  </a:ext>
                </a:extLst>
              </p:cNvPr>
              <p:cNvSpPr/>
              <p:nvPr/>
            </p:nvSpPr>
            <p:spPr>
              <a:xfrm>
                <a:off x="3670" y="2060"/>
                <a:ext cx="904" cy="4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等线"/>
                  </a:rPr>
                  <a:t>排便活动的评估</a:t>
                </a:r>
              </a:p>
            </p:txBody>
          </p:sp>
          <p:sp>
            <p:nvSpPr>
              <p:cNvPr id="164" name="圆角矩形 47">
                <a:extLst>
                  <a:ext uri="{FF2B5EF4-FFF2-40B4-BE49-F238E27FC236}">
                    <a16:creationId xmlns:a16="http://schemas.microsoft.com/office/drawing/2014/main" xmlns="" id="{63F733EA-4A78-4F14-9361-D7FEE27A190F}"/>
                  </a:ext>
                </a:extLst>
              </p:cNvPr>
              <p:cNvSpPr/>
              <p:nvPr/>
            </p:nvSpPr>
            <p:spPr>
              <a:xfrm>
                <a:off x="3670" y="2537"/>
                <a:ext cx="903" cy="40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等线"/>
                  </a:rPr>
                  <a:t>排便活动异常的护理</a:t>
                </a:r>
              </a:p>
            </p:txBody>
          </p:sp>
          <p:cxnSp>
            <p:nvCxnSpPr>
              <p:cNvPr id="165" name="直接连接符 48">
                <a:extLst>
                  <a:ext uri="{FF2B5EF4-FFF2-40B4-BE49-F238E27FC236}">
                    <a16:creationId xmlns:a16="http://schemas.microsoft.com/office/drawing/2014/main" xmlns="" id="{D668A0DD-0A31-4CDB-B6C8-74BD5836D251}"/>
                  </a:ext>
                </a:extLst>
              </p:cNvPr>
              <p:cNvCxnSpPr/>
              <p:nvPr/>
            </p:nvCxnSpPr>
            <p:spPr>
              <a:xfrm>
                <a:off x="3376" y="2257"/>
                <a:ext cx="0" cy="927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49">
                <a:extLst>
                  <a:ext uri="{FF2B5EF4-FFF2-40B4-BE49-F238E27FC236}">
                    <a16:creationId xmlns:a16="http://schemas.microsoft.com/office/drawing/2014/main" xmlns="" id="{3FF57785-B4C6-4C26-9A9C-2F8028C89B29}"/>
                  </a:ext>
                </a:extLst>
              </p:cNvPr>
              <p:cNvCxnSpPr/>
              <p:nvPr/>
            </p:nvCxnSpPr>
            <p:spPr>
              <a:xfrm>
                <a:off x="3363" y="890"/>
                <a:ext cx="294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50">
                <a:extLst>
                  <a:ext uri="{FF2B5EF4-FFF2-40B4-BE49-F238E27FC236}">
                    <a16:creationId xmlns:a16="http://schemas.microsoft.com/office/drawing/2014/main" xmlns="" id="{FAEB75F6-7F8F-4711-8622-9B2D1319C937}"/>
                  </a:ext>
                </a:extLst>
              </p:cNvPr>
              <p:cNvCxnSpPr/>
              <p:nvPr/>
            </p:nvCxnSpPr>
            <p:spPr>
              <a:xfrm>
                <a:off x="3376" y="2792"/>
                <a:ext cx="294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51">
                <a:extLst>
                  <a:ext uri="{FF2B5EF4-FFF2-40B4-BE49-F238E27FC236}">
                    <a16:creationId xmlns:a16="http://schemas.microsoft.com/office/drawing/2014/main" xmlns="" id="{58FBB54B-9EDA-41C2-8A27-F7CAB953C768}"/>
                  </a:ext>
                </a:extLst>
              </p:cNvPr>
              <p:cNvCxnSpPr/>
              <p:nvPr/>
            </p:nvCxnSpPr>
            <p:spPr>
              <a:xfrm>
                <a:off x="3376" y="3184"/>
                <a:ext cx="294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圆角矩形 52">
                <a:extLst>
                  <a:ext uri="{FF2B5EF4-FFF2-40B4-BE49-F238E27FC236}">
                    <a16:creationId xmlns:a16="http://schemas.microsoft.com/office/drawing/2014/main" xmlns="" id="{91F5D861-1817-455F-97AB-45E1A4415B0F}"/>
                  </a:ext>
                </a:extLst>
              </p:cNvPr>
              <p:cNvSpPr/>
              <p:nvPr/>
            </p:nvSpPr>
            <p:spPr>
              <a:xfrm>
                <a:off x="3667" y="3048"/>
                <a:ext cx="906" cy="36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等线"/>
                  </a:rPr>
                  <a:t>协助排便的护理技术</a:t>
                </a:r>
              </a:p>
            </p:txBody>
          </p:sp>
        </p:grpSp>
        <p:sp>
          <p:nvSpPr>
            <p:cNvPr id="150" name="圆角矩形 27">
              <a:extLst>
                <a:ext uri="{FF2B5EF4-FFF2-40B4-BE49-F238E27FC236}">
                  <a16:creationId xmlns:a16="http://schemas.microsoft.com/office/drawing/2014/main" xmlns="" id="{877754C6-BD84-4C54-971D-39A51C3E92E9}"/>
                </a:ext>
              </a:extLst>
            </p:cNvPr>
            <p:cNvSpPr/>
            <p:nvPr/>
          </p:nvSpPr>
          <p:spPr>
            <a:xfrm>
              <a:off x="1389063" y="3039760"/>
              <a:ext cx="1384875" cy="82132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/>
                </a:rPr>
                <a:t>排泄护理</a:t>
              </a:r>
            </a:p>
          </p:txBody>
        </p:sp>
        <p:sp>
          <p:nvSpPr>
            <p:cNvPr id="151" name="左大括号 150">
              <a:extLst>
                <a:ext uri="{FF2B5EF4-FFF2-40B4-BE49-F238E27FC236}">
                  <a16:creationId xmlns:a16="http://schemas.microsoft.com/office/drawing/2014/main" xmlns="" id="{629EA0E0-09BF-4B85-86DF-89B81188CDC4}"/>
                </a:ext>
              </a:extLst>
            </p:cNvPr>
            <p:cNvSpPr/>
            <p:nvPr/>
          </p:nvSpPr>
          <p:spPr>
            <a:xfrm>
              <a:off x="2838112" y="2260692"/>
              <a:ext cx="480021" cy="2273821"/>
            </a:xfrm>
            <a:prstGeom prst="leftBrac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2" name="圆角矩形 29">
              <a:extLst>
                <a:ext uri="{FF2B5EF4-FFF2-40B4-BE49-F238E27FC236}">
                  <a16:creationId xmlns:a16="http://schemas.microsoft.com/office/drawing/2014/main" xmlns="" id="{20AB17D3-37B0-4470-83F4-9A9ED024B8CB}"/>
                </a:ext>
              </a:extLst>
            </p:cNvPr>
            <p:cNvSpPr/>
            <p:nvPr/>
          </p:nvSpPr>
          <p:spPr>
            <a:xfrm>
              <a:off x="3234707" y="1950385"/>
              <a:ext cx="1440064" cy="6430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/>
                </a:rPr>
                <a:t>排尿护理</a:t>
              </a:r>
            </a:p>
          </p:txBody>
        </p:sp>
        <p:sp>
          <p:nvSpPr>
            <p:cNvPr id="153" name="圆角矩形 38">
              <a:extLst>
                <a:ext uri="{FF2B5EF4-FFF2-40B4-BE49-F238E27FC236}">
                  <a16:creationId xmlns:a16="http://schemas.microsoft.com/office/drawing/2014/main" xmlns="" id="{FA91AE42-BDE4-4382-9902-4914DA4E4289}"/>
                </a:ext>
              </a:extLst>
            </p:cNvPr>
            <p:cNvSpPr/>
            <p:nvPr/>
          </p:nvSpPr>
          <p:spPr>
            <a:xfrm>
              <a:off x="3243692" y="4216283"/>
              <a:ext cx="1440064" cy="6417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等线"/>
                </a:rPr>
                <a:t>排便护理</a:t>
              </a:r>
            </a:p>
          </p:txBody>
        </p: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xmlns="" id="{0CF06443-9054-4188-B150-C948BE343A0D}"/>
                </a:ext>
              </a:extLst>
            </p:cNvPr>
            <p:cNvCxnSpPr/>
            <p:nvPr/>
          </p:nvCxnSpPr>
          <p:spPr>
            <a:xfrm>
              <a:off x="4673488" y="2259371"/>
              <a:ext cx="58013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xmlns="" id="{A42EE6BD-C990-4E16-88B9-E934C33499C8}"/>
                </a:ext>
              </a:extLst>
            </p:cNvPr>
            <p:cNvCxnSpPr/>
            <p:nvPr/>
          </p:nvCxnSpPr>
          <p:spPr>
            <a:xfrm>
              <a:off x="4674771" y="4535833"/>
              <a:ext cx="58013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36" name="Group 61">
              <a:extLst>
                <a:ext uri="{FF2B5EF4-FFF2-40B4-BE49-F238E27FC236}">
                  <a16:creationId xmlns:a16="http://schemas.microsoft.com/office/drawing/2014/main" xmlns="" id="{8892894E-79C5-48D3-8FC1-6F7985B20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083" y="1203008"/>
              <a:ext cx="1906587" cy="2071687"/>
              <a:chOff x="3376" y="2069"/>
              <a:chExt cx="1201" cy="1305"/>
            </a:xfrm>
          </p:grpSpPr>
          <p:sp>
            <p:nvSpPr>
              <p:cNvPr id="157" name="圆角矩形 46">
                <a:extLst>
                  <a:ext uri="{FF2B5EF4-FFF2-40B4-BE49-F238E27FC236}">
                    <a16:creationId xmlns:a16="http://schemas.microsoft.com/office/drawing/2014/main" xmlns="" id="{C7BD1B80-D061-4484-AFB1-72FFD75B85B4}"/>
                  </a:ext>
                </a:extLst>
              </p:cNvPr>
              <p:cNvSpPr/>
              <p:nvPr/>
            </p:nvSpPr>
            <p:spPr>
              <a:xfrm>
                <a:off x="3670" y="2069"/>
                <a:ext cx="907" cy="40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等线"/>
                  </a:rPr>
                  <a:t>排尿活动的评估</a:t>
                </a:r>
              </a:p>
            </p:txBody>
          </p:sp>
          <p:sp>
            <p:nvSpPr>
              <p:cNvPr id="158" name="圆角矩形 47">
                <a:extLst>
                  <a:ext uri="{FF2B5EF4-FFF2-40B4-BE49-F238E27FC236}">
                    <a16:creationId xmlns:a16="http://schemas.microsoft.com/office/drawing/2014/main" xmlns="" id="{F152E3E5-4ECE-46EB-A0D2-04013ED2BDBD}"/>
                  </a:ext>
                </a:extLst>
              </p:cNvPr>
              <p:cNvSpPr/>
              <p:nvPr/>
            </p:nvSpPr>
            <p:spPr>
              <a:xfrm>
                <a:off x="3670" y="2537"/>
                <a:ext cx="906" cy="40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等线"/>
                  </a:rPr>
                  <a:t>排尿活动异常的护理</a:t>
                </a:r>
              </a:p>
            </p:txBody>
          </p:sp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xmlns="" id="{7C80268F-AF2B-491E-8EDF-C4FD5AF5370D}"/>
                  </a:ext>
                </a:extLst>
              </p:cNvPr>
              <p:cNvCxnSpPr/>
              <p:nvPr/>
            </p:nvCxnSpPr>
            <p:spPr>
              <a:xfrm>
                <a:off x="3376" y="2257"/>
                <a:ext cx="0" cy="927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>
                <a:extLst>
                  <a:ext uri="{FF2B5EF4-FFF2-40B4-BE49-F238E27FC236}">
                    <a16:creationId xmlns:a16="http://schemas.microsoft.com/office/drawing/2014/main" xmlns="" id="{A05970D9-2A9D-4566-97C8-F9BB15BC6D2A}"/>
                  </a:ext>
                </a:extLst>
              </p:cNvPr>
              <p:cNvCxnSpPr/>
              <p:nvPr/>
            </p:nvCxnSpPr>
            <p:spPr>
              <a:xfrm>
                <a:off x="3376" y="2736"/>
                <a:ext cx="294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>
                <a:extLst>
                  <a:ext uri="{FF2B5EF4-FFF2-40B4-BE49-F238E27FC236}">
                    <a16:creationId xmlns:a16="http://schemas.microsoft.com/office/drawing/2014/main" xmlns="" id="{ADAB23A1-2290-4E24-913D-FE96628BE6D5}"/>
                  </a:ext>
                </a:extLst>
              </p:cNvPr>
              <p:cNvCxnSpPr/>
              <p:nvPr/>
            </p:nvCxnSpPr>
            <p:spPr>
              <a:xfrm>
                <a:off x="3376" y="3184"/>
                <a:ext cx="294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圆角矩形 52">
                <a:extLst>
                  <a:ext uri="{FF2B5EF4-FFF2-40B4-BE49-F238E27FC236}">
                    <a16:creationId xmlns:a16="http://schemas.microsoft.com/office/drawing/2014/main" xmlns="" id="{DA9089C7-1BEB-4A6C-B6F0-6536D9F9393C}"/>
                  </a:ext>
                </a:extLst>
              </p:cNvPr>
              <p:cNvSpPr/>
              <p:nvPr/>
            </p:nvSpPr>
            <p:spPr>
              <a:xfrm>
                <a:off x="3670" y="3006"/>
                <a:ext cx="906" cy="36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等线"/>
                  </a:rPr>
                  <a:t>协助排尿的护理技术</a:t>
                </a:r>
              </a:p>
            </p:txBody>
          </p:sp>
        </p:grpSp>
      </p:grpSp>
      <p:grpSp>
        <p:nvGrpSpPr>
          <p:cNvPr id="21509" name="组合 169">
            <a:extLst>
              <a:ext uri="{FF2B5EF4-FFF2-40B4-BE49-F238E27FC236}">
                <a16:creationId xmlns:a16="http://schemas.microsoft.com/office/drawing/2014/main" xmlns="" id="{48B99A9E-1F07-4BAF-A120-0627D8B064D7}"/>
              </a:ext>
            </a:extLst>
          </p:cNvPr>
          <p:cNvGrpSpPr>
            <a:grpSpLocks/>
          </p:cNvGrpSpPr>
          <p:nvPr/>
        </p:nvGrpSpPr>
        <p:grpSpPr bwMode="auto">
          <a:xfrm>
            <a:off x="7562850" y="2262188"/>
            <a:ext cx="3765550" cy="1738312"/>
            <a:chOff x="7010083" y="2413635"/>
            <a:chExt cx="2377757" cy="1206500"/>
          </a:xfrm>
        </p:grpSpPr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xmlns="" id="{60B69EEF-2923-4CA3-9BD9-8C521A75591B}"/>
                </a:ext>
              </a:extLst>
            </p:cNvPr>
            <p:cNvCxnSpPr/>
            <p:nvPr/>
          </p:nvCxnSpPr>
          <p:spPr>
            <a:xfrm>
              <a:off x="7010083" y="2993196"/>
              <a:ext cx="57940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21" name="Group 102">
              <a:extLst>
                <a:ext uri="{FF2B5EF4-FFF2-40B4-BE49-F238E27FC236}">
                  <a16:creationId xmlns:a16="http://schemas.microsoft.com/office/drawing/2014/main" xmlns="" id="{07606118-0954-431E-A996-1E45EAE2AE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7296" y="2562543"/>
              <a:ext cx="500063" cy="911225"/>
              <a:chOff x="4953" y="1632"/>
              <a:chExt cx="315" cy="574"/>
            </a:xfrm>
          </p:grpSpPr>
          <p:cxnSp>
            <p:nvCxnSpPr>
              <p:cNvPr id="176" name="直接连接符 54">
                <a:extLst>
                  <a:ext uri="{FF2B5EF4-FFF2-40B4-BE49-F238E27FC236}">
                    <a16:creationId xmlns:a16="http://schemas.microsoft.com/office/drawing/2014/main" xmlns="" id="{1C31E99D-F943-4C02-B484-E412FA8004E6}"/>
                  </a:ext>
                </a:extLst>
              </p:cNvPr>
              <p:cNvCxnSpPr/>
              <p:nvPr/>
            </p:nvCxnSpPr>
            <p:spPr>
              <a:xfrm>
                <a:off x="4960" y="1632"/>
                <a:ext cx="17" cy="574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55">
                <a:extLst>
                  <a:ext uri="{FF2B5EF4-FFF2-40B4-BE49-F238E27FC236}">
                    <a16:creationId xmlns:a16="http://schemas.microsoft.com/office/drawing/2014/main" xmlns="" id="{79B7C8DF-CAB9-4A9B-B515-35B28C04EE8E}"/>
                  </a:ext>
                </a:extLst>
              </p:cNvPr>
              <p:cNvCxnSpPr/>
              <p:nvPr/>
            </p:nvCxnSpPr>
            <p:spPr>
              <a:xfrm>
                <a:off x="4953" y="1632"/>
                <a:ext cx="29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>
                <a:extLst>
                  <a:ext uri="{FF2B5EF4-FFF2-40B4-BE49-F238E27FC236}">
                    <a16:creationId xmlns:a16="http://schemas.microsoft.com/office/drawing/2014/main" xmlns="" id="{8FB2301B-5FE3-4763-A0D6-D757738587D0}"/>
                  </a:ext>
                </a:extLst>
              </p:cNvPr>
              <p:cNvCxnSpPr/>
              <p:nvPr/>
            </p:nvCxnSpPr>
            <p:spPr>
              <a:xfrm>
                <a:off x="4968" y="1904"/>
                <a:ext cx="29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57">
                <a:extLst>
                  <a:ext uri="{FF2B5EF4-FFF2-40B4-BE49-F238E27FC236}">
                    <a16:creationId xmlns:a16="http://schemas.microsoft.com/office/drawing/2014/main" xmlns="" id="{435F7210-9523-44FB-9259-F849F11FD0BF}"/>
                  </a:ext>
                </a:extLst>
              </p:cNvPr>
              <p:cNvCxnSpPr/>
              <p:nvPr/>
            </p:nvCxnSpPr>
            <p:spPr>
              <a:xfrm>
                <a:off x="4974" y="2195"/>
                <a:ext cx="29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3" name="圆角矩形 35">
              <a:extLst>
                <a:ext uri="{FF2B5EF4-FFF2-40B4-BE49-F238E27FC236}">
                  <a16:creationId xmlns:a16="http://schemas.microsoft.com/office/drawing/2014/main" xmlns="" id="{CE60B260-6F2E-4E0A-A24C-2F08753D9662}"/>
                </a:ext>
              </a:extLst>
            </p:cNvPr>
            <p:cNvSpPr/>
            <p:nvPr/>
          </p:nvSpPr>
          <p:spPr>
            <a:xfrm>
              <a:off x="7926301" y="3300605"/>
              <a:ext cx="1453519" cy="31953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膀胱冲洗</a:t>
              </a:r>
            </a:p>
          </p:txBody>
        </p:sp>
        <p:sp>
          <p:nvSpPr>
            <p:cNvPr id="174" name="圆角矩形 36">
              <a:extLst>
                <a:ext uri="{FF2B5EF4-FFF2-40B4-BE49-F238E27FC236}">
                  <a16:creationId xmlns:a16="http://schemas.microsoft.com/office/drawing/2014/main" xmlns="" id="{4615370A-D162-436C-9810-71121D702C9D}"/>
                </a:ext>
              </a:extLst>
            </p:cNvPr>
            <p:cNvSpPr/>
            <p:nvPr/>
          </p:nvSpPr>
          <p:spPr>
            <a:xfrm>
              <a:off x="7934321" y="2413635"/>
              <a:ext cx="1453519" cy="31953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导尿术</a:t>
              </a:r>
            </a:p>
          </p:txBody>
        </p:sp>
        <p:sp>
          <p:nvSpPr>
            <p:cNvPr id="175" name="圆角矩形 37">
              <a:extLst>
                <a:ext uri="{FF2B5EF4-FFF2-40B4-BE49-F238E27FC236}">
                  <a16:creationId xmlns:a16="http://schemas.microsoft.com/office/drawing/2014/main" xmlns="" id="{81BE8308-A82F-45EC-B96E-69705B8FDAB8}"/>
                </a:ext>
              </a:extLst>
            </p:cNvPr>
            <p:cNvSpPr/>
            <p:nvPr/>
          </p:nvSpPr>
          <p:spPr>
            <a:xfrm>
              <a:off x="7934321" y="2845551"/>
              <a:ext cx="1453519" cy="3184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留置导尿术</a:t>
              </a:r>
            </a:p>
          </p:txBody>
        </p:sp>
      </p:grpSp>
      <p:grpSp>
        <p:nvGrpSpPr>
          <p:cNvPr id="21510" name="组合 179">
            <a:extLst>
              <a:ext uri="{FF2B5EF4-FFF2-40B4-BE49-F238E27FC236}">
                <a16:creationId xmlns:a16="http://schemas.microsoft.com/office/drawing/2014/main" xmlns="" id="{01285384-4F78-48A4-BA21-4D4D7F1B3613}"/>
              </a:ext>
            </a:extLst>
          </p:cNvPr>
          <p:cNvGrpSpPr>
            <a:grpSpLocks/>
          </p:cNvGrpSpPr>
          <p:nvPr/>
        </p:nvGrpSpPr>
        <p:grpSpPr bwMode="auto">
          <a:xfrm>
            <a:off x="7538879" y="4504077"/>
            <a:ext cx="3771900" cy="1770063"/>
            <a:chOff x="7006273" y="4577715"/>
            <a:chExt cx="2378392" cy="1144905"/>
          </a:xfrm>
        </p:grpSpPr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xmlns="" id="{B847C818-20E6-4602-A207-BC66702344CA}"/>
                </a:ext>
              </a:extLst>
            </p:cNvPr>
            <p:cNvCxnSpPr/>
            <p:nvPr/>
          </p:nvCxnSpPr>
          <p:spPr>
            <a:xfrm>
              <a:off x="7562833" y="4726604"/>
              <a:ext cx="21021" cy="82967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xmlns="" id="{ECCA2CED-1B5D-416B-89D6-8BE2ACD41C01}"/>
                </a:ext>
              </a:extLst>
            </p:cNvPr>
            <p:cNvCxnSpPr/>
            <p:nvPr/>
          </p:nvCxnSpPr>
          <p:spPr>
            <a:xfrm>
              <a:off x="7554825" y="4731738"/>
              <a:ext cx="46646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xmlns="" id="{067DB6C8-2111-4130-B30E-2514BDB33B26}"/>
                </a:ext>
              </a:extLst>
            </p:cNvPr>
            <p:cNvCxnSpPr/>
            <p:nvPr/>
          </p:nvCxnSpPr>
          <p:spPr>
            <a:xfrm>
              <a:off x="7577848" y="5556275"/>
              <a:ext cx="4674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53">
              <a:extLst>
                <a:ext uri="{FF2B5EF4-FFF2-40B4-BE49-F238E27FC236}">
                  <a16:creationId xmlns:a16="http://schemas.microsoft.com/office/drawing/2014/main" xmlns="" id="{B97EC26E-38E0-489F-902A-3DE8A805DB72}"/>
                </a:ext>
              </a:extLst>
            </p:cNvPr>
            <p:cNvCxnSpPr/>
            <p:nvPr/>
          </p:nvCxnSpPr>
          <p:spPr>
            <a:xfrm>
              <a:off x="7006273" y="5190727"/>
              <a:ext cx="57958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55">
              <a:extLst>
                <a:ext uri="{FF2B5EF4-FFF2-40B4-BE49-F238E27FC236}">
                  <a16:creationId xmlns:a16="http://schemas.microsoft.com/office/drawing/2014/main" xmlns="" id="{ABF07F78-33FC-41BE-847D-B5D0E8DD6297}"/>
                </a:ext>
              </a:extLst>
            </p:cNvPr>
            <p:cNvCxnSpPr/>
            <p:nvPr/>
          </p:nvCxnSpPr>
          <p:spPr>
            <a:xfrm>
              <a:off x="7526797" y="5181485"/>
              <a:ext cx="5915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圆角矩形 44">
              <a:extLst>
                <a:ext uri="{FF2B5EF4-FFF2-40B4-BE49-F238E27FC236}">
                  <a16:creationId xmlns:a16="http://schemas.microsoft.com/office/drawing/2014/main" xmlns="" id="{2F764E96-4363-48F2-86E4-C2F8DF51DCAD}"/>
                </a:ext>
              </a:extLst>
            </p:cNvPr>
            <p:cNvSpPr/>
            <p:nvPr/>
          </p:nvSpPr>
          <p:spPr>
            <a:xfrm>
              <a:off x="7928201" y="4577715"/>
              <a:ext cx="1453462" cy="3193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灌肠法</a:t>
              </a:r>
            </a:p>
          </p:txBody>
        </p:sp>
        <p:sp>
          <p:nvSpPr>
            <p:cNvPr id="187" name="圆角矩形 33">
              <a:extLst>
                <a:ext uri="{FF2B5EF4-FFF2-40B4-BE49-F238E27FC236}">
                  <a16:creationId xmlns:a16="http://schemas.microsoft.com/office/drawing/2014/main" xmlns="" id="{B2DE2B3A-EC14-46E9-9807-F3081C984501}"/>
                </a:ext>
              </a:extLst>
            </p:cNvPr>
            <p:cNvSpPr/>
            <p:nvPr/>
          </p:nvSpPr>
          <p:spPr>
            <a:xfrm>
              <a:off x="7926199" y="5028489"/>
              <a:ext cx="1458466" cy="3193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简易通便法</a:t>
              </a:r>
            </a:p>
          </p:txBody>
        </p:sp>
        <p:sp>
          <p:nvSpPr>
            <p:cNvPr id="188" name="圆角矩形 34">
              <a:extLst>
                <a:ext uri="{FF2B5EF4-FFF2-40B4-BE49-F238E27FC236}">
                  <a16:creationId xmlns:a16="http://schemas.microsoft.com/office/drawing/2014/main" xmlns="" id="{D4D09588-8648-499D-A3D4-14F196A58386}"/>
                </a:ext>
              </a:extLst>
            </p:cNvPr>
            <p:cNvSpPr/>
            <p:nvPr/>
          </p:nvSpPr>
          <p:spPr>
            <a:xfrm>
              <a:off x="7923195" y="5403279"/>
              <a:ext cx="1458467" cy="3193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肛管排气法</a:t>
              </a:r>
            </a:p>
          </p:txBody>
        </p:sp>
      </p:grpSp>
      <p:cxnSp>
        <p:nvCxnSpPr>
          <p:cNvPr id="189" name="直接连接符 50">
            <a:extLst>
              <a:ext uri="{FF2B5EF4-FFF2-40B4-BE49-F238E27FC236}">
                <a16:creationId xmlns:a16="http://schemas.microsoft.com/office/drawing/2014/main" xmlns="" id="{C08FFEAF-6E5E-4989-9A22-A9314DA9D6CD}"/>
              </a:ext>
            </a:extLst>
          </p:cNvPr>
          <p:cNvCxnSpPr>
            <a:cxnSpLocks/>
            <a:endCxn id="163" idx="1"/>
          </p:cNvCxnSpPr>
          <p:nvPr/>
        </p:nvCxnSpPr>
        <p:spPr>
          <a:xfrm>
            <a:off x="5208588" y="3881438"/>
            <a:ext cx="584200" cy="63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灯片编号占位符 3">
            <a:extLst>
              <a:ext uri="{FF2B5EF4-FFF2-40B4-BE49-F238E27FC236}">
                <a16:creationId xmlns:a16="http://schemas.microsoft.com/office/drawing/2014/main" xmlns="" id="{8B2D154E-B7C3-4592-A60E-C545B08EC47F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5162E1FF-22D3-40DA-AD32-32AE0F27F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79375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膀胱冲洗术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B65828BC-2B64-4359-B5BC-5E582FB3D92F}"/>
              </a:ext>
            </a:extLst>
          </p:cNvPr>
          <p:cNvSpPr/>
          <p:nvPr/>
        </p:nvSpPr>
        <p:spPr>
          <a:xfrm>
            <a:off x="1127125" y="1196975"/>
            <a:ext cx="2305050" cy="68262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冲洗溶液</a:t>
            </a: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xmlns="" id="{0B490D96-AC4D-49A9-9CAF-E3B454FD9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0" y="2276872"/>
            <a:ext cx="11017250" cy="21929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生理盐水、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0.02%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呋喃西林溶液、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3%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硼酸溶液、氯己定溶液、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0.1%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新霉素溶液。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溶液温度为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38~40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℃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前列腺增生摘除术后病人，使用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℃左右的生理盐水冲洗。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灯片编号占位符 3">
            <a:extLst>
              <a:ext uri="{FF2B5EF4-FFF2-40B4-BE49-F238E27FC236}">
                <a16:creationId xmlns:a16="http://schemas.microsoft.com/office/drawing/2014/main" xmlns="" id="{89211838-A271-45E8-93C2-54878BF3FCB7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07AD2B40-F814-4760-B879-B65110314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79375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膀胱冲洗术</a:t>
            </a:r>
          </a:p>
        </p:txBody>
      </p:sp>
      <p:pic>
        <p:nvPicPr>
          <p:cNvPr id="93188" name="Picture 4" descr="图11-7膀胱冲洗术">
            <a:extLst>
              <a:ext uri="{FF2B5EF4-FFF2-40B4-BE49-F238E27FC236}">
                <a16:creationId xmlns:a16="http://schemas.microsoft.com/office/drawing/2014/main" xmlns="" id="{AC5F4E75-A08F-4581-B2C9-FF69FA231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66"/>
          <a:stretch>
            <a:fillRect/>
          </a:stretch>
        </p:blipFill>
        <p:spPr bwMode="auto">
          <a:xfrm>
            <a:off x="1416050" y="1042988"/>
            <a:ext cx="36718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xmlns="" id="{622005A6-F2EF-4A3B-A3F5-172769521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818" y="2924944"/>
            <a:ext cx="5328914" cy="2576667"/>
          </a:xfrm>
          <a:prstGeom prst="rect">
            <a:avLst/>
          </a:prstGeom>
          <a:noFill/>
          <a:ln w="44450" cap="rnd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1pPr>
            <a:lvl2pPr marL="742950" indent="-285750"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2pPr>
            <a:lvl3pPr marL="1143000" indent="-228600"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3pPr>
            <a:lvl4pPr marL="1600200" indent="-228600"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4pPr>
            <a:lvl5pPr marL="2057400" indent="-228600"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高    度：</a:t>
            </a:r>
            <a:r>
              <a:rPr lang="zh-CN" altLang="en-US" sz="2800" dirty="0">
                <a:solidFill>
                  <a:srgbClr val="C00000"/>
                </a:solidFill>
                <a:latin typeface="+mn-ea"/>
                <a:ea typeface="+mn-ea"/>
              </a:rPr>
              <a:t>离床面约</a:t>
            </a:r>
            <a:r>
              <a:rPr lang="en-US" altLang="zh-CN" sz="2800" dirty="0">
                <a:solidFill>
                  <a:srgbClr val="CC0000"/>
                </a:solidFill>
                <a:latin typeface="+mn-ea"/>
                <a:ea typeface="+mn-ea"/>
              </a:rPr>
              <a:t>60cm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滴    数：</a:t>
            </a:r>
            <a:r>
              <a:rPr lang="en-US" altLang="zh-CN" sz="2800" dirty="0">
                <a:solidFill>
                  <a:srgbClr val="CC0000"/>
                </a:solidFill>
                <a:latin typeface="+mn-ea"/>
                <a:ea typeface="+mn-ea"/>
              </a:rPr>
              <a:t>60</a:t>
            </a:r>
            <a:r>
              <a:rPr lang="zh-CN" altLang="en-US" sz="2800" dirty="0">
                <a:solidFill>
                  <a:srgbClr val="CC0000"/>
                </a:solidFill>
                <a:latin typeface="+mn-ea"/>
                <a:ea typeface="+mn-ea"/>
              </a:rPr>
              <a:t>～</a:t>
            </a:r>
            <a:r>
              <a:rPr lang="en-US" altLang="zh-CN" sz="2800" dirty="0">
                <a:solidFill>
                  <a:srgbClr val="CC0000"/>
                </a:solidFill>
                <a:latin typeface="+mn-ea"/>
                <a:ea typeface="+mn-ea"/>
              </a:rPr>
              <a:t>80</a:t>
            </a:r>
            <a:r>
              <a:rPr lang="zh-CN" altLang="en-US" sz="2800" dirty="0">
                <a:solidFill>
                  <a:srgbClr val="CC0000"/>
                </a:solidFill>
                <a:latin typeface="+mn-ea"/>
                <a:ea typeface="+mn-ea"/>
              </a:rPr>
              <a:t>滴</a:t>
            </a:r>
            <a:r>
              <a:rPr lang="en-US" altLang="zh-CN" sz="2800" dirty="0">
                <a:solidFill>
                  <a:srgbClr val="CC0000"/>
                </a:solidFill>
                <a:latin typeface="+mn-ea"/>
                <a:ea typeface="+mn-ea"/>
              </a:rPr>
              <a:t>/min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每次滴入：</a:t>
            </a:r>
            <a:r>
              <a:rPr lang="en-US" altLang="zh-CN" sz="2800" dirty="0">
                <a:solidFill>
                  <a:srgbClr val="CC0000"/>
                </a:solidFill>
                <a:latin typeface="+mn-ea"/>
                <a:ea typeface="+mn-ea"/>
              </a:rPr>
              <a:t>200</a:t>
            </a:r>
            <a:r>
              <a:rPr lang="zh-CN" altLang="en-US" sz="2800" dirty="0">
                <a:solidFill>
                  <a:srgbClr val="CC0000"/>
                </a:solidFill>
                <a:latin typeface="+mn-ea"/>
                <a:ea typeface="+mn-ea"/>
              </a:rPr>
              <a:t>～</a:t>
            </a:r>
            <a:r>
              <a:rPr lang="en-US" altLang="zh-CN" sz="2800" dirty="0">
                <a:solidFill>
                  <a:srgbClr val="CC0000"/>
                </a:solidFill>
                <a:latin typeface="+mn-ea"/>
                <a:ea typeface="+mn-ea"/>
              </a:rPr>
              <a:t>300ml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药物滴注：</a:t>
            </a:r>
            <a:r>
              <a:rPr lang="zh-CN" altLang="en-US" sz="2800" dirty="0">
                <a:solidFill>
                  <a:srgbClr val="CC3300"/>
                </a:solidFill>
                <a:latin typeface="+mn-ea"/>
                <a:ea typeface="+mn-ea"/>
              </a:rPr>
              <a:t>膀胱内保留</a:t>
            </a:r>
            <a:r>
              <a:rPr lang="en-US" altLang="zh-CN" sz="2800" dirty="0">
                <a:solidFill>
                  <a:srgbClr val="CC3300"/>
                </a:solidFill>
                <a:latin typeface="+mn-ea"/>
                <a:ea typeface="+mn-ea"/>
              </a:rPr>
              <a:t>30min</a:t>
            </a:r>
            <a:endParaRPr lang="zh-CN" altLang="en-US" sz="28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>
            <a:extLst>
              <a:ext uri="{FF2B5EF4-FFF2-40B4-BE49-F238E27FC236}">
                <a16:creationId xmlns:a16="http://schemas.microsoft.com/office/drawing/2014/main" xmlns="" id="{8B3B883E-B84C-481A-9AF4-6374269123B6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1424" y="1628800"/>
            <a:ext cx="10440987" cy="4248472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严格无菌操作。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避免用力回抽造成粘膜损伤。速度不可过快，压力不宜过大。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冲洗时，嘱病人深呼吸、放松，减少疼痛。如：出现腹痛、腹胀、膀胱剧烈收缩等情况，应暂停冲洗并报告医生。</a:t>
            </a: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4.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如出血或血压下降，停止冲洗，报告医生处理，做好记录。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5.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严密观察病情并注意记录冲洗量及形状。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  <a:cs typeface="等线" panose="02010600030101010101" pitchFamily="2" charset="-122"/>
            </a:endParaRPr>
          </a:p>
          <a:p>
            <a:pPr>
              <a:lnSpc>
                <a:spcPct val="125000"/>
              </a:lnSpc>
              <a:buFontTx/>
              <a:buNone/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6.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药物必须在膀胱停留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30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cs typeface="等线" panose="02010600030101010101" pitchFamily="2" charset="-122"/>
              </a:rPr>
              <a:t>分钟后再引流。</a:t>
            </a:r>
          </a:p>
        </p:txBody>
      </p:sp>
      <p:sp>
        <p:nvSpPr>
          <p:cNvPr id="95235" name="灯片编号占位符 3">
            <a:extLst>
              <a:ext uri="{FF2B5EF4-FFF2-40B4-BE49-F238E27FC236}">
                <a16:creationId xmlns:a16="http://schemas.microsoft.com/office/drawing/2014/main" xmlns="" id="{94242B41-E47F-464D-AF0C-2F1117310AAA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</p:spTree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5">
            <a:extLst>
              <a:ext uri="{FF2B5EF4-FFF2-40B4-BE49-F238E27FC236}">
                <a16:creationId xmlns:a16="http://schemas.microsoft.com/office/drawing/2014/main" xmlns="" id="{7956C36B-7605-4B36-9F7D-5BBD6DB32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3235325"/>
            <a:ext cx="5341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 尿 护 理</a:t>
            </a:r>
            <a:endParaRPr lang="en-US" altLang="zh-CN" sz="4000" b="1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1" name="文本框 6">
            <a:extLst>
              <a:ext uri="{FF2B5EF4-FFF2-40B4-BE49-F238E27FC236}">
                <a16:creationId xmlns:a16="http://schemas.microsoft.com/office/drawing/2014/main" xmlns="" id="{FDC7AC93-712B-471E-8257-AD71EABCA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1773238"/>
            <a:ext cx="168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灯片编号占位符 3">
            <a:extLst>
              <a:ext uri="{FF2B5EF4-FFF2-40B4-BE49-F238E27FC236}">
                <a16:creationId xmlns:a16="http://schemas.microsoft.com/office/drawing/2014/main" xmlns="" id="{FD0AA10D-4F82-4A95-81AF-92154519F501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B8EB49A3-C52D-4E08-AAB7-61252455AE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79375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</a:p>
        </p:txBody>
      </p:sp>
      <p:sp>
        <p:nvSpPr>
          <p:cNvPr id="19" name="AutoShape 4" descr="5%">
            <a:extLst>
              <a:ext uri="{FF2B5EF4-FFF2-40B4-BE49-F238E27FC236}">
                <a16:creationId xmlns:a16="http://schemas.microsoft.com/office/drawing/2014/main" xmlns="" id="{7DEA9334-C4DA-4E43-A928-B996FB856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1566956"/>
            <a:ext cx="2952750" cy="647700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9pPr>
          </a:lstStyle>
          <a:p>
            <a:pPr algn="ctr">
              <a:buClr>
                <a:srgbClr val="6600CC"/>
              </a:buClr>
              <a:defRPr/>
            </a:pPr>
            <a:r>
              <a:rPr lang="zh-CN" altLang="en-US" b="0" dirty="0">
                <a:solidFill>
                  <a:srgbClr val="CC3300"/>
                </a:solidFill>
                <a:latin typeface="楷体_GB2312" pitchFamily="1" charset="-122"/>
                <a:ea typeface="楷体_GB2312" pitchFamily="1" charset="-122"/>
              </a:rPr>
              <a:t>导尿术</a:t>
            </a:r>
          </a:p>
        </p:txBody>
      </p:sp>
      <p:sp>
        <p:nvSpPr>
          <p:cNvPr id="20" name="AutoShape 4" descr="5%">
            <a:extLst>
              <a:ext uri="{FF2B5EF4-FFF2-40B4-BE49-F238E27FC236}">
                <a16:creationId xmlns:a16="http://schemas.microsoft.com/office/drawing/2014/main" xmlns="" id="{E6F926EE-D3C5-44A8-9B3A-61A424225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3072793"/>
            <a:ext cx="2982913" cy="647700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9pPr>
          </a:lstStyle>
          <a:p>
            <a:pPr algn="ctr">
              <a:buClr>
                <a:srgbClr val="6600CC"/>
              </a:buClr>
              <a:defRPr/>
            </a:pPr>
            <a:r>
              <a:rPr lang="zh-CN" altLang="en-US" b="0" dirty="0">
                <a:solidFill>
                  <a:srgbClr val="CC3300"/>
                </a:solidFill>
                <a:latin typeface="楷体_GB2312" pitchFamily="1" charset="-122"/>
                <a:ea typeface="楷体_GB2312" pitchFamily="1" charset="-122"/>
              </a:rPr>
              <a:t>留置导尿管术</a:t>
            </a:r>
          </a:p>
        </p:txBody>
      </p:sp>
      <p:sp>
        <p:nvSpPr>
          <p:cNvPr id="10" name="AutoShape 4" descr="5%">
            <a:extLst>
              <a:ext uri="{FF2B5EF4-FFF2-40B4-BE49-F238E27FC236}">
                <a16:creationId xmlns:a16="http://schemas.microsoft.com/office/drawing/2014/main" xmlns="" id="{B94672DB-0B9B-41AB-8166-CEC6EB7C4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390" y="4670301"/>
            <a:ext cx="2982913" cy="647700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1pPr>
            <a:lvl2pPr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2pPr>
            <a:lvl3pPr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3pPr>
            <a:lvl4pPr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4pPr>
            <a:lvl5pPr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华文中宋" panose="02010600040101010101" pitchFamily="2" charset="-122"/>
              </a:defRPr>
            </a:lvl9pPr>
          </a:lstStyle>
          <a:p>
            <a:pPr algn="ctr">
              <a:buClr>
                <a:srgbClr val="6600CC"/>
              </a:buClr>
              <a:defRPr/>
            </a:pPr>
            <a:r>
              <a:rPr lang="zh-CN" altLang="en-US" b="0" dirty="0">
                <a:solidFill>
                  <a:srgbClr val="CC3300"/>
                </a:solidFill>
                <a:latin typeface="楷体_GB2312" pitchFamily="1" charset="-122"/>
                <a:ea typeface="楷体_GB2312" pitchFamily="1" charset="-122"/>
              </a:rPr>
              <a:t>膀胱冲洗法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2F0D75B-4B96-46CF-8571-D918B111C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1944" y="1566956"/>
            <a:ext cx="5049326" cy="388843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图片 11">
            <a:extLst>
              <a:ext uri="{FF2B5EF4-FFF2-40B4-BE49-F238E27FC236}">
                <a16:creationId xmlns:a16="http://schemas.microsoft.com/office/drawing/2014/main" xmlns="" id="{66BDBCB7-7D56-448D-AD31-D96386B4C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979814"/>
            <a:ext cx="4658593" cy="296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灯片编号占位符 3">
            <a:extLst>
              <a:ext uri="{FF2B5EF4-FFF2-40B4-BE49-F238E27FC236}">
                <a16:creationId xmlns:a16="http://schemas.microsoft.com/office/drawing/2014/main" xmlns="" id="{FD0AA10D-4F82-4A95-81AF-92154519F501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B8EB49A3-C52D-4E08-AAB7-61252455AE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79375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导尿术</a:t>
            </a:r>
          </a:p>
        </p:txBody>
      </p:sp>
      <p:sp>
        <p:nvSpPr>
          <p:cNvPr id="60421" name="文本框 9">
            <a:extLst>
              <a:ext uri="{FF2B5EF4-FFF2-40B4-BE49-F238E27FC236}">
                <a16:creationId xmlns:a16="http://schemas.microsoft.com/office/drawing/2014/main" xmlns="" id="{DD3BF09A-1D6D-4B1D-A261-970427945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1873250"/>
            <a:ext cx="11017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在严格无菌操作下，用无菌导尿管经尿道插入膀胱引出尿液的方法。</a:t>
            </a:r>
            <a:endParaRPr lang="en-US" altLang="zh-CN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AD91456F-1AA2-4588-9C4D-F760960D11FF}"/>
              </a:ext>
            </a:extLst>
          </p:cNvPr>
          <p:cNvSpPr/>
          <p:nvPr/>
        </p:nvSpPr>
        <p:spPr>
          <a:xfrm>
            <a:off x="911225" y="908050"/>
            <a:ext cx="1728788" cy="681038"/>
          </a:xfrm>
          <a:prstGeom prst="round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C00000"/>
                </a:solidFill>
              </a:rPr>
              <a:t>导尿术</a:t>
            </a:r>
          </a:p>
        </p:txBody>
      </p:sp>
    </p:spTree>
    <p:extLst>
      <p:ext uri="{BB962C8B-B14F-4D97-AF65-F5344CB8AC3E}">
        <p14:creationId xmlns:p14="http://schemas.microsoft.com/office/powerpoint/2010/main" xmlns="" val="164763027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0C9CACBC-0378-4331-B7C4-271A09DD686F}"/>
              </a:ext>
            </a:extLst>
          </p:cNvPr>
          <p:cNvGrpSpPr/>
          <p:nvPr/>
        </p:nvGrpSpPr>
        <p:grpSpPr>
          <a:xfrm>
            <a:off x="192088" y="192088"/>
            <a:ext cx="6059487" cy="6132512"/>
            <a:chOff x="192088" y="192088"/>
            <a:chExt cx="6059487" cy="6132512"/>
          </a:xfrm>
        </p:grpSpPr>
        <p:pic>
          <p:nvPicPr>
            <p:cNvPr id="61442" name="文本占位符 10241" descr="女性尿道">
              <a:extLst>
                <a:ext uri="{FF2B5EF4-FFF2-40B4-BE49-F238E27FC236}">
                  <a16:creationId xmlns:a16="http://schemas.microsoft.com/office/drawing/2014/main" xmlns="" id="{565372A2-DC8D-44AE-BA70-991089664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13" y="192088"/>
              <a:ext cx="5151437" cy="4248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4" name="文本框 6">
              <a:extLst>
                <a:ext uri="{FF2B5EF4-FFF2-40B4-BE49-F238E27FC236}">
                  <a16:creationId xmlns:a16="http://schemas.microsoft.com/office/drawing/2014/main" xmlns="" id="{BEE9D978-31DF-4DE9-AAA0-43F3A421E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88" y="4508500"/>
              <a:ext cx="6059487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/>
                <a:t>女性尿道长约</a:t>
              </a:r>
              <a:r>
                <a:rPr lang="en-US" altLang="zh-CN" sz="2800" dirty="0"/>
                <a:t>3</a:t>
              </a:r>
              <a:r>
                <a:rPr lang="zh-CN" altLang="en-US" sz="2800" dirty="0"/>
                <a:t>～</a:t>
              </a:r>
              <a:r>
                <a:rPr lang="en-US" altLang="zh-CN" sz="2800" dirty="0"/>
                <a:t>5cm</a:t>
              </a:r>
              <a:r>
                <a:rPr lang="zh-CN" altLang="en-US" sz="2800" dirty="0"/>
                <a:t>，短、直、粗。</a:t>
              </a:r>
              <a:endParaRPr lang="en-US" altLang="zh-CN" sz="2800" dirty="0"/>
            </a:p>
            <a:p>
              <a:r>
                <a:rPr lang="zh-CN" altLang="en-US" sz="2800" dirty="0"/>
                <a:t>富于扩张性，尿道外口位于阴蒂下方</a:t>
              </a:r>
              <a:r>
                <a:rPr lang="en-US" altLang="zh-CN" sz="2800" dirty="0"/>
                <a:t>,</a:t>
              </a:r>
              <a:r>
                <a:rPr lang="zh-CN" altLang="en-US" sz="2800" dirty="0"/>
                <a:t>与阴道口、肛门相邻，比男性更容易发生尿道的感染。</a:t>
              </a:r>
            </a:p>
          </p:txBody>
        </p:sp>
      </p:grpSp>
      <p:sp>
        <p:nvSpPr>
          <p:cNvPr id="61445" name="文本框 9">
            <a:extLst>
              <a:ext uri="{FF2B5EF4-FFF2-40B4-BE49-F238E27FC236}">
                <a16:creationId xmlns:a16="http://schemas.microsoft.com/office/drawing/2014/main" xmlns="" id="{2876EC39-DC17-498A-B3C0-A09900A3F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3249613"/>
            <a:ext cx="6157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B37A5C6-D58A-40DA-A6CA-4266BAEF6B87}"/>
              </a:ext>
            </a:extLst>
          </p:cNvPr>
          <p:cNvGrpSpPr/>
          <p:nvPr/>
        </p:nvGrpSpPr>
        <p:grpSpPr>
          <a:xfrm>
            <a:off x="6577013" y="222250"/>
            <a:ext cx="5495925" cy="6102600"/>
            <a:chOff x="6577013" y="222250"/>
            <a:chExt cx="5495925" cy="6102600"/>
          </a:xfrm>
        </p:grpSpPr>
        <p:pic>
          <p:nvPicPr>
            <p:cNvPr id="61443" name="图片 4" descr="男性尿道">
              <a:extLst>
                <a:ext uri="{FF2B5EF4-FFF2-40B4-BE49-F238E27FC236}">
                  <a16:creationId xmlns:a16="http://schemas.microsoft.com/office/drawing/2014/main" xmlns="" id="{4992C8C1-ED95-4A34-B214-78B986CB7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87" y="222250"/>
              <a:ext cx="4968875" cy="418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6" name="文本框 11">
              <a:extLst>
                <a:ext uri="{FF2B5EF4-FFF2-40B4-BE49-F238E27FC236}">
                  <a16:creationId xmlns:a16="http://schemas.microsoft.com/office/drawing/2014/main" xmlns="" id="{A73ADEEA-0E39-42E3-A49D-3DCB315CD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7013" y="4508750"/>
              <a:ext cx="5495925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dirty="0"/>
                <a:t>男性尿道长约</a:t>
              </a:r>
              <a:r>
                <a:rPr lang="en-US" altLang="zh-CN" sz="2800" dirty="0"/>
                <a:t>18</a:t>
              </a:r>
              <a:r>
                <a:rPr lang="zh-CN" altLang="en-US" sz="2800" dirty="0"/>
                <a:t>～</a:t>
              </a:r>
              <a:r>
                <a:rPr lang="en-US" altLang="zh-CN" sz="2800" dirty="0"/>
                <a:t>20cm</a:t>
              </a:r>
            </a:p>
            <a:p>
              <a:r>
                <a:rPr lang="zh-CN" altLang="en-US" sz="2800" dirty="0"/>
                <a:t>三个狭窄：尿道内口、膜部和尿道外口；</a:t>
              </a:r>
              <a:endParaRPr lang="en-US" altLang="zh-CN" sz="2800" dirty="0"/>
            </a:p>
            <a:p>
              <a:r>
                <a:rPr lang="zh-CN" altLang="en-US" sz="2800" dirty="0"/>
                <a:t>两个弯曲：耻骨下弯和</a:t>
              </a:r>
              <a:r>
                <a:rPr lang="zh-CN" altLang="en-US" sz="2800" dirty="0">
                  <a:solidFill>
                    <a:srgbClr val="C00000"/>
                  </a:solidFill>
                </a:rPr>
                <a:t>耻骨前弯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灯片编号占位符 3">
            <a:extLst>
              <a:ext uri="{FF2B5EF4-FFF2-40B4-BE49-F238E27FC236}">
                <a16:creationId xmlns:a16="http://schemas.microsoft.com/office/drawing/2014/main" xmlns="" id="{86514AAE-3099-4434-AD08-9DDE54F53D42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0FD7E929-AD40-498E-A14F-D4DCED3EC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8370888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>
                <a:solidFill>
                  <a:srgbClr val="FF0000"/>
                </a:solidFill>
              </a:rPr>
              <a:t>导尿术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79B21819-D30F-4C2F-A224-CF8A967830F2}"/>
              </a:ext>
            </a:extLst>
          </p:cNvPr>
          <p:cNvSpPr/>
          <p:nvPr/>
        </p:nvSpPr>
        <p:spPr>
          <a:xfrm>
            <a:off x="804863" y="1146175"/>
            <a:ext cx="1727200" cy="68103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目的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140AFFE-BB15-4293-9E25-9C9D499FB5BF}"/>
              </a:ext>
            </a:extLst>
          </p:cNvPr>
          <p:cNvSpPr txBox="1"/>
          <p:nvPr/>
        </p:nvSpPr>
        <p:spPr>
          <a:xfrm>
            <a:off x="2927350" y="1052513"/>
            <a:ext cx="7996238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、为尿潴留病人引流尿液，减轻其痛苦。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、协助临床诊断。如：作细菌培养、造影等。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、为膀胱肿瘤病人进行化疗。</a:t>
            </a:r>
            <a:endParaRPr lang="en-US" altLang="zh-CN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AB0EA43D-88D7-42E5-AF2C-93A94C7D0445}"/>
              </a:ext>
            </a:extLst>
          </p:cNvPr>
          <p:cNvSpPr/>
          <p:nvPr/>
        </p:nvSpPr>
        <p:spPr>
          <a:xfrm>
            <a:off x="804863" y="3933825"/>
            <a:ext cx="1727200" cy="67945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</a:rPr>
              <a:t>操作</a:t>
            </a:r>
          </a:p>
        </p:txBody>
      </p:sp>
      <p:sp>
        <p:nvSpPr>
          <p:cNvPr id="2" name="左中括号 1">
            <a:extLst>
              <a:ext uri="{FF2B5EF4-FFF2-40B4-BE49-F238E27FC236}">
                <a16:creationId xmlns:a16="http://schemas.microsoft.com/office/drawing/2014/main" xmlns="" id="{C774D50F-0D40-440E-8D8C-28A89345DC4B}"/>
              </a:ext>
            </a:extLst>
          </p:cNvPr>
          <p:cNvSpPr/>
          <p:nvPr/>
        </p:nvSpPr>
        <p:spPr>
          <a:xfrm>
            <a:off x="2927350" y="3429000"/>
            <a:ext cx="288925" cy="1655763"/>
          </a:xfrm>
          <a:prstGeom prst="leftBracket">
            <a:avLst>
              <a:gd name="adj" fmla="val 912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C58DDE42-F8E4-4A74-9443-157D8BF64716}"/>
              </a:ext>
            </a:extLst>
          </p:cNvPr>
          <p:cNvSpPr/>
          <p:nvPr/>
        </p:nvSpPr>
        <p:spPr>
          <a:xfrm>
            <a:off x="3648075" y="3141663"/>
            <a:ext cx="1800225" cy="57467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用物准备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="" id="{EB2C6641-D7D5-4C5C-AE09-973D3353B1C3}"/>
              </a:ext>
            </a:extLst>
          </p:cNvPr>
          <p:cNvSpPr/>
          <p:nvPr/>
        </p:nvSpPr>
        <p:spPr>
          <a:xfrm>
            <a:off x="3702050" y="4037013"/>
            <a:ext cx="1800225" cy="57626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实施步骤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AFB318A0-5FBE-4DC7-8DE0-EB83763B7126}"/>
              </a:ext>
            </a:extLst>
          </p:cNvPr>
          <p:cNvSpPr/>
          <p:nvPr/>
        </p:nvSpPr>
        <p:spPr>
          <a:xfrm>
            <a:off x="3703638" y="4976813"/>
            <a:ext cx="1800225" cy="57626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注意事项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xmlns="" id="{92B212FC-615F-4DD9-A835-922868138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112" y="2602905"/>
            <a:ext cx="2897832" cy="1284006"/>
          </a:xfrm>
          <a:prstGeom prst="rect">
            <a:avLst/>
          </a:prstGeom>
          <a:noFill/>
          <a:ln w="44450" cap="sq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女病人导尿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男病人导尿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左中括号 7">
            <a:extLst>
              <a:ext uri="{FF2B5EF4-FFF2-40B4-BE49-F238E27FC236}">
                <a16:creationId xmlns:a16="http://schemas.microsoft.com/office/drawing/2014/main" xmlns="" id="{A30AF19B-81CC-4396-969A-F0633178C69D}"/>
              </a:ext>
            </a:extLst>
          </p:cNvPr>
          <p:cNvSpPr/>
          <p:nvPr/>
        </p:nvSpPr>
        <p:spPr>
          <a:xfrm>
            <a:off x="6635752" y="2982166"/>
            <a:ext cx="215900" cy="720725"/>
          </a:xfrm>
          <a:prstGeom prst="leftBracket">
            <a:avLst>
              <a:gd name="adj" fmla="val 782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2477" name="图片 13">
            <a:extLst>
              <a:ext uri="{FF2B5EF4-FFF2-40B4-BE49-F238E27FC236}">
                <a16:creationId xmlns:a16="http://schemas.microsoft.com/office/drawing/2014/main" xmlns="" id="{23288862-CD8E-4939-A1C4-01507F6D3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9638" y="3983038"/>
            <a:ext cx="56562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灯片编号占位符 3">
            <a:extLst>
              <a:ext uri="{FF2B5EF4-FFF2-40B4-BE49-F238E27FC236}">
                <a16:creationId xmlns:a16="http://schemas.microsoft.com/office/drawing/2014/main" xmlns="" id="{71DD6422-0E0F-4589-8B8D-1DCFBBFB8DE9}"/>
              </a:ext>
            </a:extLst>
          </p:cNvPr>
          <p:cNvSpPr txBox="1">
            <a:spLocks/>
          </p:cNvSpPr>
          <p:nvPr/>
        </p:nvSpPr>
        <p:spPr bwMode="auto">
          <a:xfrm>
            <a:off x="8931275" y="63960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郑州澍青医学高等专科学校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xmlns="" id="{2FD6A266-BAB6-4D17-BAFA-9EFB31DF18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4125" y="84138"/>
            <a:ext cx="7937500" cy="574675"/>
          </a:xfrm>
        </p:spPr>
        <p:txBody>
          <a:bodyPr/>
          <a:lstStyle/>
          <a:p>
            <a:pPr>
              <a:defRPr/>
            </a:pPr>
            <a:r>
              <a:rPr lang="zh-CN" altLang="en-US" sz="3200" dirty="0"/>
              <a:t>三、协助排尿的护理技术</a:t>
            </a:r>
            <a:r>
              <a:rPr lang="en-US" altLang="zh-CN" sz="3200" dirty="0"/>
              <a:t>——</a:t>
            </a:r>
            <a:r>
              <a:rPr lang="zh-CN" altLang="en-US" sz="3200" dirty="0"/>
              <a:t>导尿术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9E9DD133-C5B8-4E65-A6DC-3CDC44C7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3" y="1263650"/>
            <a:ext cx="6281737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8D0BC49E-58AD-4A5A-8387-2F1EDF5D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292225"/>
            <a:ext cx="473392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文本框 1">
            <a:extLst>
              <a:ext uri="{FF2B5EF4-FFF2-40B4-BE49-F238E27FC236}">
                <a16:creationId xmlns:a16="http://schemas.microsoft.com/office/drawing/2014/main" xmlns="" id="{DD4975CF-E335-4D89-A36C-1204D2A1E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248" y="5210968"/>
            <a:ext cx="2449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C00000"/>
                </a:solidFill>
              </a:rPr>
              <a:t>导尿包内物品</a:t>
            </a:r>
          </a:p>
        </p:txBody>
      </p:sp>
      <p:sp>
        <p:nvSpPr>
          <p:cNvPr id="63495" name="文本框 13">
            <a:extLst>
              <a:ext uri="{FF2B5EF4-FFF2-40B4-BE49-F238E27FC236}">
                <a16:creationId xmlns:a16="http://schemas.microsoft.com/office/drawing/2014/main" xmlns="" id="{F5F8F111-7DDC-4A85-B5BC-B9E220013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500438"/>
            <a:ext cx="172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2060"/>
                </a:solidFill>
              </a:rPr>
              <a:t>消毒液浸泡的棉球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​​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27F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11072</TotalTime>
  <Pages>0</Pages>
  <Words>3028</Words>
  <Characters>0</Characters>
  <Application>Microsoft Office PowerPoint</Application>
  <DocSecurity>0</DocSecurity>
  <PresentationFormat>自定义</PresentationFormat>
  <Lines>0</Lines>
  <Paragraphs>326</Paragraphs>
  <Slides>33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主题​​</vt:lpstr>
      <vt:lpstr>幻灯片 1</vt:lpstr>
      <vt:lpstr>幻灯片 2</vt:lpstr>
      <vt:lpstr> 本章节框架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第十二章   病人的清洁卫生</dc:title>
  <dc:creator>aa</dc:creator>
  <cp:lastModifiedBy>Administrator</cp:lastModifiedBy>
  <cp:revision>826</cp:revision>
  <dcterms:created xsi:type="dcterms:W3CDTF">2004-08-22T02:09:39Z</dcterms:created>
  <dcterms:modified xsi:type="dcterms:W3CDTF">2022-08-22T15:39:49Z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2052-9.1.0.5218</vt:lpwstr>
  </property>
</Properties>
</file>