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34"/>
  </p:notesMasterIdLst>
  <p:sldIdLst>
    <p:sldId id="281" r:id="rId2"/>
    <p:sldId id="1850" r:id="rId3"/>
    <p:sldId id="1852" r:id="rId4"/>
    <p:sldId id="1853" r:id="rId5"/>
    <p:sldId id="1854" r:id="rId6"/>
    <p:sldId id="1855" r:id="rId7"/>
    <p:sldId id="1858" r:id="rId8"/>
    <p:sldId id="1856" r:id="rId9"/>
    <p:sldId id="1857" r:id="rId10"/>
    <p:sldId id="1859" r:id="rId11"/>
    <p:sldId id="1861" r:id="rId12"/>
    <p:sldId id="1862" r:id="rId13"/>
    <p:sldId id="1863" r:id="rId14"/>
    <p:sldId id="1882" r:id="rId15"/>
    <p:sldId id="1865" r:id="rId16"/>
    <p:sldId id="1866" r:id="rId17"/>
    <p:sldId id="1867" r:id="rId18"/>
    <p:sldId id="1868" r:id="rId19"/>
    <p:sldId id="1869" r:id="rId20"/>
    <p:sldId id="1870" r:id="rId21"/>
    <p:sldId id="1871" r:id="rId22"/>
    <p:sldId id="1872" r:id="rId23"/>
    <p:sldId id="1873" r:id="rId24"/>
    <p:sldId id="1874" r:id="rId25"/>
    <p:sldId id="1875" r:id="rId26"/>
    <p:sldId id="1876" r:id="rId27"/>
    <p:sldId id="1877" r:id="rId28"/>
    <p:sldId id="1878" r:id="rId29"/>
    <p:sldId id="1879" r:id="rId30"/>
    <p:sldId id="1881" r:id="rId31"/>
    <p:sldId id="1880" r:id="rId32"/>
    <p:sldId id="1574" r:id="rId3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YJ" initials="" lastIdx="1" clrIdx="0"/>
  <p:cmAuthor id="2" name="未知用户1" initials="未知用户1" lastIdx="1" clrIdx="1"/>
  <p:cmAuthor id="3" name="未知用户2" initials="未知用户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B237D"/>
    <a:srgbClr val="CC9900"/>
    <a:srgbClr val="0000CC"/>
    <a:srgbClr val="FFCC00"/>
    <a:srgbClr val="663300"/>
    <a:srgbClr val="00CC99"/>
    <a:srgbClr val="CC6600"/>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44" autoAdjust="0"/>
  </p:normalViewPr>
  <p:slideViewPr>
    <p:cSldViewPr>
      <p:cViewPr varScale="1">
        <p:scale>
          <a:sx n="67" d="100"/>
          <a:sy n="67" d="100"/>
        </p:scale>
        <p:origin x="-780" y="-96"/>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 d="100"/>
        <a:sy n="20" d="100"/>
      </p:scale>
      <p:origin x="0" y="0"/>
    </p:cViewPr>
  </p:sorterViewPr>
  <p:notesViewPr>
    <p:cSldViewPr>
      <p:cViewPr varScale="1">
        <p:scale>
          <a:sx n="70" d="100"/>
          <a:sy n="70" d="100"/>
        </p:scale>
        <p:origin x="2547" y="5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11200-FD0E-433F-AB44-776483DF5549}"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zh-CN" altLang="en-US"/>
        </a:p>
      </dgm:t>
    </dgm:pt>
    <dgm:pt modelId="{CC7F4F70-C9D0-4E0F-9C02-2D3D534E613E}">
      <dgm:prSet phldrT="[文本]" custT="1"/>
      <dgm:spPr/>
      <dgm:t>
        <a:bodyPr/>
        <a:lstStyle/>
        <a:p>
          <a:r>
            <a:rPr lang="zh-CN" altLang="en-US" sz="2800" b="1" dirty="0"/>
            <a:t>一、立即停药就地抢救</a:t>
          </a:r>
        </a:p>
      </dgm:t>
    </dgm:pt>
    <dgm:pt modelId="{75438F94-40CD-4E9A-B2B1-0077E50D9B19}" type="parTrans" cxnId="{EA92A208-C56D-484E-8217-62F99C0AE2A8}">
      <dgm:prSet/>
      <dgm:spPr/>
      <dgm:t>
        <a:bodyPr/>
        <a:lstStyle/>
        <a:p>
          <a:endParaRPr lang="zh-CN" altLang="en-US" sz="2800" b="1"/>
        </a:p>
      </dgm:t>
    </dgm:pt>
    <dgm:pt modelId="{6F305A18-C66F-45D2-B227-52566ADA17DA}" type="sibTrans" cxnId="{EA92A208-C56D-484E-8217-62F99C0AE2A8}">
      <dgm:prSet/>
      <dgm:spPr/>
      <dgm:t>
        <a:bodyPr/>
        <a:lstStyle/>
        <a:p>
          <a:endParaRPr lang="zh-CN" altLang="en-US" sz="2800" b="1"/>
        </a:p>
      </dgm:t>
    </dgm:pt>
    <dgm:pt modelId="{07238999-ED59-4C01-8AFF-D846A8266546}">
      <dgm:prSet phldrT="[文本]" custT="1"/>
      <dgm:spPr/>
      <dgm:t>
        <a:bodyPr/>
        <a:lstStyle/>
        <a:p>
          <a:r>
            <a:rPr lang="zh-CN" altLang="en-US" sz="2800" b="1" dirty="0"/>
            <a:t>平卧</a:t>
          </a:r>
        </a:p>
      </dgm:t>
    </dgm:pt>
    <dgm:pt modelId="{BE3A3FFD-8828-4F08-A35B-3672EA7A489A}" type="parTrans" cxnId="{0378CF51-8721-46C7-85C0-7FBBE4967423}">
      <dgm:prSet/>
      <dgm:spPr/>
      <dgm:t>
        <a:bodyPr/>
        <a:lstStyle/>
        <a:p>
          <a:endParaRPr lang="zh-CN" altLang="en-US" sz="2800" b="1"/>
        </a:p>
      </dgm:t>
    </dgm:pt>
    <dgm:pt modelId="{AD68FD5A-F62C-44C2-8471-27EBA84D5B4C}" type="sibTrans" cxnId="{0378CF51-8721-46C7-85C0-7FBBE4967423}">
      <dgm:prSet/>
      <dgm:spPr/>
      <dgm:t>
        <a:bodyPr/>
        <a:lstStyle/>
        <a:p>
          <a:endParaRPr lang="zh-CN" altLang="en-US" sz="2800" b="1"/>
        </a:p>
      </dgm:t>
    </dgm:pt>
    <dgm:pt modelId="{DDB2EE0F-E7C3-4CA2-A6F3-4D0F80CA0A7F}">
      <dgm:prSet phldrT="[文本]" custT="1"/>
      <dgm:spPr/>
      <dgm:t>
        <a:bodyPr/>
        <a:lstStyle/>
        <a:p>
          <a:r>
            <a:rPr lang="zh-CN" altLang="en-US" sz="2800" b="1" dirty="0"/>
            <a:t>保暖</a:t>
          </a:r>
        </a:p>
      </dgm:t>
    </dgm:pt>
    <dgm:pt modelId="{26E1E65F-3BF4-4656-A5B4-6945C803E9EC}" type="parTrans" cxnId="{D7C60FE8-35B7-446C-97B6-0C51549C69A5}">
      <dgm:prSet/>
      <dgm:spPr/>
      <dgm:t>
        <a:bodyPr/>
        <a:lstStyle/>
        <a:p>
          <a:endParaRPr lang="zh-CN" altLang="en-US" sz="2800" b="1"/>
        </a:p>
      </dgm:t>
    </dgm:pt>
    <dgm:pt modelId="{4D4093B8-AE30-4EC2-BCE6-D8C32EEA6BB4}" type="sibTrans" cxnId="{D7C60FE8-35B7-446C-97B6-0C51549C69A5}">
      <dgm:prSet/>
      <dgm:spPr/>
      <dgm:t>
        <a:bodyPr/>
        <a:lstStyle/>
        <a:p>
          <a:endParaRPr lang="zh-CN" altLang="en-US" sz="2800" b="1"/>
        </a:p>
      </dgm:t>
    </dgm:pt>
    <dgm:pt modelId="{953E1AB1-9613-448B-AA26-9A6A61525FD1}">
      <dgm:prSet phldrT="[文本]" custT="1"/>
      <dgm:spPr/>
      <dgm:t>
        <a:bodyPr/>
        <a:lstStyle/>
        <a:p>
          <a:r>
            <a:rPr lang="zh-CN" altLang="en-US" sz="2800" b="1" dirty="0"/>
            <a:t>二、注射首先药物</a:t>
          </a:r>
        </a:p>
      </dgm:t>
    </dgm:pt>
    <dgm:pt modelId="{B5516999-1594-48A0-A975-DE1EC6E5DF58}" type="parTrans" cxnId="{DF0038B5-C3BD-44B5-B5B0-F80B77CA62F8}">
      <dgm:prSet/>
      <dgm:spPr/>
      <dgm:t>
        <a:bodyPr/>
        <a:lstStyle/>
        <a:p>
          <a:endParaRPr lang="zh-CN" altLang="en-US" sz="2800" b="1"/>
        </a:p>
      </dgm:t>
    </dgm:pt>
    <dgm:pt modelId="{69BAA9CE-002A-46A6-AD93-0FC8720A5F4F}" type="sibTrans" cxnId="{DF0038B5-C3BD-44B5-B5B0-F80B77CA62F8}">
      <dgm:prSet/>
      <dgm:spPr/>
      <dgm:t>
        <a:bodyPr/>
        <a:lstStyle/>
        <a:p>
          <a:endParaRPr lang="zh-CN" altLang="en-US" sz="2800" b="1"/>
        </a:p>
      </dgm:t>
    </dgm:pt>
    <dgm:pt modelId="{44FAC914-973D-4DE7-9267-895200FA5E98}">
      <dgm:prSet phldrT="[文本]" custT="1"/>
      <dgm:spPr/>
      <dgm:t>
        <a:bodyPr/>
        <a:lstStyle/>
        <a:p>
          <a:r>
            <a:rPr lang="en-US" altLang="zh-CN" sz="2800" b="1" dirty="0"/>
            <a:t>0.1%</a:t>
          </a:r>
          <a:r>
            <a:rPr lang="zh-CN" altLang="en-US" sz="2800" b="1" dirty="0"/>
            <a:t>盐酸肾上腺素</a:t>
          </a:r>
        </a:p>
      </dgm:t>
    </dgm:pt>
    <dgm:pt modelId="{403EA801-B220-4641-A1B6-B18F541126B5}" type="parTrans" cxnId="{F9262A7A-1DA8-43DE-8CF0-0B839AC57178}">
      <dgm:prSet/>
      <dgm:spPr/>
      <dgm:t>
        <a:bodyPr/>
        <a:lstStyle/>
        <a:p>
          <a:endParaRPr lang="zh-CN" altLang="en-US" sz="2800" b="1"/>
        </a:p>
      </dgm:t>
    </dgm:pt>
    <dgm:pt modelId="{954F7955-6FE0-4A57-BA61-1C8E0836D5B0}" type="sibTrans" cxnId="{F9262A7A-1DA8-43DE-8CF0-0B839AC57178}">
      <dgm:prSet/>
      <dgm:spPr/>
      <dgm:t>
        <a:bodyPr/>
        <a:lstStyle/>
        <a:p>
          <a:endParaRPr lang="zh-CN" altLang="en-US" sz="2800" b="1"/>
        </a:p>
      </dgm:t>
    </dgm:pt>
    <dgm:pt modelId="{9862C571-12A3-4E2C-AF48-00CFBC18DC9E}">
      <dgm:prSet phldrT="[文本]" custT="1"/>
      <dgm:spPr/>
      <dgm:t>
        <a:bodyPr/>
        <a:lstStyle/>
        <a:p>
          <a:r>
            <a:rPr lang="zh-CN" altLang="en-US" sz="2800" b="1" dirty="0"/>
            <a:t>三、改善呼吸功能</a:t>
          </a:r>
        </a:p>
      </dgm:t>
    </dgm:pt>
    <dgm:pt modelId="{E9D396FA-BED4-486E-8537-D5BA4BBEFB2B}" type="parTrans" cxnId="{A302E0D0-24E5-4612-A092-166CC482A972}">
      <dgm:prSet/>
      <dgm:spPr/>
      <dgm:t>
        <a:bodyPr/>
        <a:lstStyle/>
        <a:p>
          <a:endParaRPr lang="zh-CN" altLang="en-US" sz="2800" b="1"/>
        </a:p>
      </dgm:t>
    </dgm:pt>
    <dgm:pt modelId="{F9483497-ADB9-4A19-AFA8-673A4983A0A9}" type="sibTrans" cxnId="{A302E0D0-24E5-4612-A092-166CC482A972}">
      <dgm:prSet/>
      <dgm:spPr/>
      <dgm:t>
        <a:bodyPr/>
        <a:lstStyle/>
        <a:p>
          <a:endParaRPr lang="zh-CN" altLang="en-US" sz="2800" b="1"/>
        </a:p>
      </dgm:t>
    </dgm:pt>
    <dgm:pt modelId="{4692F3BA-21FE-42E7-A56F-B6CDDDBA61EE}">
      <dgm:prSet phldrT="[文本]" custT="1"/>
      <dgm:spPr/>
      <dgm:t>
        <a:bodyPr/>
        <a:lstStyle/>
        <a:p>
          <a:r>
            <a:rPr lang="zh-CN" altLang="en-US" sz="2800" b="1" dirty="0"/>
            <a:t>给氧、呼吸兴奋剂</a:t>
          </a:r>
        </a:p>
      </dgm:t>
    </dgm:pt>
    <dgm:pt modelId="{9878EF6F-1969-405B-A53A-84CE9F14AF13}" type="parTrans" cxnId="{63070C52-5B74-4A42-BAC4-AA79F88BC5D8}">
      <dgm:prSet/>
      <dgm:spPr/>
      <dgm:t>
        <a:bodyPr/>
        <a:lstStyle/>
        <a:p>
          <a:endParaRPr lang="zh-CN" altLang="en-US" sz="2800" b="1"/>
        </a:p>
      </dgm:t>
    </dgm:pt>
    <dgm:pt modelId="{BC0A4E5B-A77B-4FB8-83F2-38DBDDA92BD7}" type="sibTrans" cxnId="{63070C52-5B74-4A42-BAC4-AA79F88BC5D8}">
      <dgm:prSet/>
      <dgm:spPr/>
      <dgm:t>
        <a:bodyPr/>
        <a:lstStyle/>
        <a:p>
          <a:endParaRPr lang="zh-CN" altLang="en-US" sz="2800" b="1"/>
        </a:p>
      </dgm:t>
    </dgm:pt>
    <dgm:pt modelId="{EF8D8DBA-83E4-4565-B1C9-A480537B80A7}" type="pres">
      <dgm:prSet presAssocID="{00711200-FD0E-433F-AB44-776483DF5549}" presName="Name0" presStyleCnt="0">
        <dgm:presLayoutVars>
          <dgm:dir/>
          <dgm:animLvl val="lvl"/>
          <dgm:resizeHandles val="exact"/>
        </dgm:presLayoutVars>
      </dgm:prSet>
      <dgm:spPr/>
      <dgm:t>
        <a:bodyPr/>
        <a:lstStyle/>
        <a:p>
          <a:endParaRPr lang="zh-CN" altLang="en-US"/>
        </a:p>
      </dgm:t>
    </dgm:pt>
    <dgm:pt modelId="{6A078096-1D3F-4A1E-A6B1-930892DBC984}" type="pres">
      <dgm:prSet presAssocID="{9862C571-12A3-4E2C-AF48-00CFBC18DC9E}" presName="boxAndChildren" presStyleCnt="0"/>
      <dgm:spPr/>
    </dgm:pt>
    <dgm:pt modelId="{6B1A2A71-952B-417C-B157-C228544A08A5}" type="pres">
      <dgm:prSet presAssocID="{9862C571-12A3-4E2C-AF48-00CFBC18DC9E}" presName="parentTextBox" presStyleLbl="node1" presStyleIdx="0" presStyleCnt="3"/>
      <dgm:spPr/>
      <dgm:t>
        <a:bodyPr/>
        <a:lstStyle/>
        <a:p>
          <a:endParaRPr lang="zh-CN" altLang="en-US"/>
        </a:p>
      </dgm:t>
    </dgm:pt>
    <dgm:pt modelId="{3A61FE78-ACFD-4081-9764-189B23ECFD32}" type="pres">
      <dgm:prSet presAssocID="{9862C571-12A3-4E2C-AF48-00CFBC18DC9E}" presName="entireBox" presStyleLbl="node1" presStyleIdx="0" presStyleCnt="3"/>
      <dgm:spPr/>
      <dgm:t>
        <a:bodyPr/>
        <a:lstStyle/>
        <a:p>
          <a:endParaRPr lang="zh-CN" altLang="en-US"/>
        </a:p>
      </dgm:t>
    </dgm:pt>
    <dgm:pt modelId="{A95EDA74-DA99-4B15-B7E2-DBADC6636B6C}" type="pres">
      <dgm:prSet presAssocID="{9862C571-12A3-4E2C-AF48-00CFBC18DC9E}" presName="descendantBox" presStyleCnt="0"/>
      <dgm:spPr/>
    </dgm:pt>
    <dgm:pt modelId="{0AB59590-63F7-459A-B1EA-D24FEB5426D8}" type="pres">
      <dgm:prSet presAssocID="{4692F3BA-21FE-42E7-A56F-B6CDDDBA61EE}" presName="childTextBox" presStyleLbl="fgAccFollowNode1" presStyleIdx="0" presStyleCnt="4">
        <dgm:presLayoutVars>
          <dgm:bulletEnabled val="1"/>
        </dgm:presLayoutVars>
      </dgm:prSet>
      <dgm:spPr/>
      <dgm:t>
        <a:bodyPr/>
        <a:lstStyle/>
        <a:p>
          <a:endParaRPr lang="zh-CN" altLang="en-US"/>
        </a:p>
      </dgm:t>
    </dgm:pt>
    <dgm:pt modelId="{E6DDA3F6-0C28-4C0E-8907-CEC64CC31EE8}" type="pres">
      <dgm:prSet presAssocID="{69BAA9CE-002A-46A6-AD93-0FC8720A5F4F}" presName="sp" presStyleCnt="0"/>
      <dgm:spPr/>
    </dgm:pt>
    <dgm:pt modelId="{D3FA3EC5-6E2B-4780-97B1-EC427E54AEE6}" type="pres">
      <dgm:prSet presAssocID="{953E1AB1-9613-448B-AA26-9A6A61525FD1}" presName="arrowAndChildren" presStyleCnt="0"/>
      <dgm:spPr/>
    </dgm:pt>
    <dgm:pt modelId="{FE042C0C-C0EF-4E9E-885B-F8A7DD8AF7AC}" type="pres">
      <dgm:prSet presAssocID="{953E1AB1-9613-448B-AA26-9A6A61525FD1}" presName="parentTextArrow" presStyleLbl="node1" presStyleIdx="0" presStyleCnt="3"/>
      <dgm:spPr/>
      <dgm:t>
        <a:bodyPr/>
        <a:lstStyle/>
        <a:p>
          <a:endParaRPr lang="zh-CN" altLang="en-US"/>
        </a:p>
      </dgm:t>
    </dgm:pt>
    <dgm:pt modelId="{83A6B560-CFCE-4241-9F44-0E98EC1FF618}" type="pres">
      <dgm:prSet presAssocID="{953E1AB1-9613-448B-AA26-9A6A61525FD1}" presName="arrow" presStyleLbl="node1" presStyleIdx="1" presStyleCnt="3"/>
      <dgm:spPr/>
      <dgm:t>
        <a:bodyPr/>
        <a:lstStyle/>
        <a:p>
          <a:endParaRPr lang="zh-CN" altLang="en-US"/>
        </a:p>
      </dgm:t>
    </dgm:pt>
    <dgm:pt modelId="{D68D361B-02E9-4A44-8909-D9F3C3ED01AE}" type="pres">
      <dgm:prSet presAssocID="{953E1AB1-9613-448B-AA26-9A6A61525FD1}" presName="descendantArrow" presStyleCnt="0"/>
      <dgm:spPr/>
    </dgm:pt>
    <dgm:pt modelId="{8C664997-C871-4CA8-A44C-DFDF9F439E9C}" type="pres">
      <dgm:prSet presAssocID="{44FAC914-973D-4DE7-9267-895200FA5E98}" presName="childTextArrow" presStyleLbl="fgAccFollowNode1" presStyleIdx="1" presStyleCnt="4" custScaleX="2000000">
        <dgm:presLayoutVars>
          <dgm:bulletEnabled val="1"/>
        </dgm:presLayoutVars>
      </dgm:prSet>
      <dgm:spPr/>
      <dgm:t>
        <a:bodyPr/>
        <a:lstStyle/>
        <a:p>
          <a:endParaRPr lang="zh-CN" altLang="en-US"/>
        </a:p>
      </dgm:t>
    </dgm:pt>
    <dgm:pt modelId="{015B1BA1-8CE7-4001-91E5-C452059D6E69}" type="pres">
      <dgm:prSet presAssocID="{6F305A18-C66F-45D2-B227-52566ADA17DA}" presName="sp" presStyleCnt="0"/>
      <dgm:spPr/>
    </dgm:pt>
    <dgm:pt modelId="{807E9DF4-FF7C-452E-BDF4-DB00D501F7CF}" type="pres">
      <dgm:prSet presAssocID="{CC7F4F70-C9D0-4E0F-9C02-2D3D534E613E}" presName="arrowAndChildren" presStyleCnt="0"/>
      <dgm:spPr/>
    </dgm:pt>
    <dgm:pt modelId="{72E8BC49-CDC2-4906-8B77-B7A329B438B7}" type="pres">
      <dgm:prSet presAssocID="{CC7F4F70-C9D0-4E0F-9C02-2D3D534E613E}" presName="parentTextArrow" presStyleLbl="node1" presStyleIdx="1" presStyleCnt="3"/>
      <dgm:spPr/>
      <dgm:t>
        <a:bodyPr/>
        <a:lstStyle/>
        <a:p>
          <a:endParaRPr lang="zh-CN" altLang="en-US"/>
        </a:p>
      </dgm:t>
    </dgm:pt>
    <dgm:pt modelId="{13A63E6B-A475-44DE-A498-AFCD9A800217}" type="pres">
      <dgm:prSet presAssocID="{CC7F4F70-C9D0-4E0F-9C02-2D3D534E613E}" presName="arrow" presStyleLbl="node1" presStyleIdx="2" presStyleCnt="3"/>
      <dgm:spPr/>
      <dgm:t>
        <a:bodyPr/>
        <a:lstStyle/>
        <a:p>
          <a:endParaRPr lang="zh-CN" altLang="en-US"/>
        </a:p>
      </dgm:t>
    </dgm:pt>
    <dgm:pt modelId="{FEC8464E-DE8D-43B7-9C3C-270659B6F412}" type="pres">
      <dgm:prSet presAssocID="{CC7F4F70-C9D0-4E0F-9C02-2D3D534E613E}" presName="descendantArrow" presStyleCnt="0"/>
      <dgm:spPr/>
    </dgm:pt>
    <dgm:pt modelId="{2F1CF4EF-617C-4633-9C2B-04501AA58634}" type="pres">
      <dgm:prSet presAssocID="{07238999-ED59-4C01-8AFF-D846A8266546}" presName="childTextArrow" presStyleLbl="fgAccFollowNode1" presStyleIdx="2" presStyleCnt="4">
        <dgm:presLayoutVars>
          <dgm:bulletEnabled val="1"/>
        </dgm:presLayoutVars>
      </dgm:prSet>
      <dgm:spPr/>
      <dgm:t>
        <a:bodyPr/>
        <a:lstStyle/>
        <a:p>
          <a:endParaRPr lang="zh-CN" altLang="en-US"/>
        </a:p>
      </dgm:t>
    </dgm:pt>
    <dgm:pt modelId="{8EDDE21A-D3D0-4F6D-9852-9345CCC11271}" type="pres">
      <dgm:prSet presAssocID="{DDB2EE0F-E7C3-4CA2-A6F3-4D0F80CA0A7F}" presName="childTextArrow" presStyleLbl="fgAccFollowNode1" presStyleIdx="3" presStyleCnt="4">
        <dgm:presLayoutVars>
          <dgm:bulletEnabled val="1"/>
        </dgm:presLayoutVars>
      </dgm:prSet>
      <dgm:spPr/>
      <dgm:t>
        <a:bodyPr/>
        <a:lstStyle/>
        <a:p>
          <a:endParaRPr lang="zh-CN" altLang="en-US"/>
        </a:p>
      </dgm:t>
    </dgm:pt>
  </dgm:ptLst>
  <dgm:cxnLst>
    <dgm:cxn modelId="{14320E24-1A10-46EC-B15E-25322F53E89C}" type="presOf" srcId="{4692F3BA-21FE-42E7-A56F-B6CDDDBA61EE}" destId="{0AB59590-63F7-459A-B1EA-D24FEB5426D8}" srcOrd="0" destOrd="0" presId="urn:microsoft.com/office/officeart/2005/8/layout/process4"/>
    <dgm:cxn modelId="{CB490CF1-357D-4A45-8F46-ADA8B4AD7460}" type="presOf" srcId="{00711200-FD0E-433F-AB44-776483DF5549}" destId="{EF8D8DBA-83E4-4565-B1C9-A480537B80A7}" srcOrd="0" destOrd="0" presId="urn:microsoft.com/office/officeart/2005/8/layout/process4"/>
    <dgm:cxn modelId="{F9262A7A-1DA8-43DE-8CF0-0B839AC57178}" srcId="{953E1AB1-9613-448B-AA26-9A6A61525FD1}" destId="{44FAC914-973D-4DE7-9267-895200FA5E98}" srcOrd="0" destOrd="0" parTransId="{403EA801-B220-4641-A1B6-B18F541126B5}" sibTransId="{954F7955-6FE0-4A57-BA61-1C8E0836D5B0}"/>
    <dgm:cxn modelId="{DF0038B5-C3BD-44B5-B5B0-F80B77CA62F8}" srcId="{00711200-FD0E-433F-AB44-776483DF5549}" destId="{953E1AB1-9613-448B-AA26-9A6A61525FD1}" srcOrd="1" destOrd="0" parTransId="{B5516999-1594-48A0-A975-DE1EC6E5DF58}" sibTransId="{69BAA9CE-002A-46A6-AD93-0FC8720A5F4F}"/>
    <dgm:cxn modelId="{EA92A208-C56D-484E-8217-62F99C0AE2A8}" srcId="{00711200-FD0E-433F-AB44-776483DF5549}" destId="{CC7F4F70-C9D0-4E0F-9C02-2D3D534E613E}" srcOrd="0" destOrd="0" parTransId="{75438F94-40CD-4E9A-B2B1-0077E50D9B19}" sibTransId="{6F305A18-C66F-45D2-B227-52566ADA17DA}"/>
    <dgm:cxn modelId="{DD311A2A-1A65-450F-9F3A-3751CE7FDA3B}" type="presOf" srcId="{07238999-ED59-4C01-8AFF-D846A8266546}" destId="{2F1CF4EF-617C-4633-9C2B-04501AA58634}" srcOrd="0" destOrd="0" presId="urn:microsoft.com/office/officeart/2005/8/layout/process4"/>
    <dgm:cxn modelId="{D7C60FE8-35B7-446C-97B6-0C51549C69A5}" srcId="{CC7F4F70-C9D0-4E0F-9C02-2D3D534E613E}" destId="{DDB2EE0F-E7C3-4CA2-A6F3-4D0F80CA0A7F}" srcOrd="1" destOrd="0" parTransId="{26E1E65F-3BF4-4656-A5B4-6945C803E9EC}" sibTransId="{4D4093B8-AE30-4EC2-BCE6-D8C32EEA6BB4}"/>
    <dgm:cxn modelId="{A302E0D0-24E5-4612-A092-166CC482A972}" srcId="{00711200-FD0E-433F-AB44-776483DF5549}" destId="{9862C571-12A3-4E2C-AF48-00CFBC18DC9E}" srcOrd="2" destOrd="0" parTransId="{E9D396FA-BED4-486E-8537-D5BA4BBEFB2B}" sibTransId="{F9483497-ADB9-4A19-AFA8-673A4983A0A9}"/>
    <dgm:cxn modelId="{0378CF51-8721-46C7-85C0-7FBBE4967423}" srcId="{CC7F4F70-C9D0-4E0F-9C02-2D3D534E613E}" destId="{07238999-ED59-4C01-8AFF-D846A8266546}" srcOrd="0" destOrd="0" parTransId="{BE3A3FFD-8828-4F08-A35B-3672EA7A489A}" sibTransId="{AD68FD5A-F62C-44C2-8471-27EBA84D5B4C}"/>
    <dgm:cxn modelId="{8457FA1E-CF46-4F44-9C6A-98C00418957E}" type="presOf" srcId="{CC7F4F70-C9D0-4E0F-9C02-2D3D534E613E}" destId="{72E8BC49-CDC2-4906-8B77-B7A329B438B7}" srcOrd="0" destOrd="0" presId="urn:microsoft.com/office/officeart/2005/8/layout/process4"/>
    <dgm:cxn modelId="{9A7B5A39-9D1D-45FC-9DDD-8491D889D252}" type="presOf" srcId="{9862C571-12A3-4E2C-AF48-00CFBC18DC9E}" destId="{3A61FE78-ACFD-4081-9764-189B23ECFD32}" srcOrd="1" destOrd="0" presId="urn:microsoft.com/office/officeart/2005/8/layout/process4"/>
    <dgm:cxn modelId="{D7ACBDCE-93DD-4760-A031-D609BD13D2CD}" type="presOf" srcId="{44FAC914-973D-4DE7-9267-895200FA5E98}" destId="{8C664997-C871-4CA8-A44C-DFDF9F439E9C}" srcOrd="0" destOrd="0" presId="urn:microsoft.com/office/officeart/2005/8/layout/process4"/>
    <dgm:cxn modelId="{71806194-605A-4119-B0FC-05A6BE13B8B3}" type="presOf" srcId="{953E1AB1-9613-448B-AA26-9A6A61525FD1}" destId="{FE042C0C-C0EF-4E9E-885B-F8A7DD8AF7AC}" srcOrd="0" destOrd="0" presId="urn:microsoft.com/office/officeart/2005/8/layout/process4"/>
    <dgm:cxn modelId="{63070C52-5B74-4A42-BAC4-AA79F88BC5D8}" srcId="{9862C571-12A3-4E2C-AF48-00CFBC18DC9E}" destId="{4692F3BA-21FE-42E7-A56F-B6CDDDBA61EE}" srcOrd="0" destOrd="0" parTransId="{9878EF6F-1969-405B-A53A-84CE9F14AF13}" sibTransId="{BC0A4E5B-A77B-4FB8-83F2-38DBDDA92BD7}"/>
    <dgm:cxn modelId="{5C070AAD-77F0-4347-B298-1482C2B4FEC3}" type="presOf" srcId="{DDB2EE0F-E7C3-4CA2-A6F3-4D0F80CA0A7F}" destId="{8EDDE21A-D3D0-4F6D-9852-9345CCC11271}" srcOrd="0" destOrd="0" presId="urn:microsoft.com/office/officeart/2005/8/layout/process4"/>
    <dgm:cxn modelId="{01981A0C-BBAE-4B78-A19E-70A704754EBC}" type="presOf" srcId="{953E1AB1-9613-448B-AA26-9A6A61525FD1}" destId="{83A6B560-CFCE-4241-9F44-0E98EC1FF618}" srcOrd="1" destOrd="0" presId="urn:microsoft.com/office/officeart/2005/8/layout/process4"/>
    <dgm:cxn modelId="{E5ECAE65-DACF-41FE-A9C4-1FF54D5C04E1}" type="presOf" srcId="{9862C571-12A3-4E2C-AF48-00CFBC18DC9E}" destId="{6B1A2A71-952B-417C-B157-C228544A08A5}" srcOrd="0" destOrd="0" presId="urn:microsoft.com/office/officeart/2005/8/layout/process4"/>
    <dgm:cxn modelId="{18CCFCE4-76DC-47C7-8F7B-E2E650E55578}" type="presOf" srcId="{CC7F4F70-C9D0-4E0F-9C02-2D3D534E613E}" destId="{13A63E6B-A475-44DE-A498-AFCD9A800217}" srcOrd="1" destOrd="0" presId="urn:microsoft.com/office/officeart/2005/8/layout/process4"/>
    <dgm:cxn modelId="{010E5569-A925-4496-A328-FF7940286BD1}" type="presParOf" srcId="{EF8D8DBA-83E4-4565-B1C9-A480537B80A7}" destId="{6A078096-1D3F-4A1E-A6B1-930892DBC984}" srcOrd="0" destOrd="0" presId="urn:microsoft.com/office/officeart/2005/8/layout/process4"/>
    <dgm:cxn modelId="{73DAC1E6-1703-4CBD-9109-6F08469D2F9C}" type="presParOf" srcId="{6A078096-1D3F-4A1E-A6B1-930892DBC984}" destId="{6B1A2A71-952B-417C-B157-C228544A08A5}" srcOrd="0" destOrd="0" presId="urn:microsoft.com/office/officeart/2005/8/layout/process4"/>
    <dgm:cxn modelId="{20B5B40F-F9BA-475D-96EB-71BD9B43B2D1}" type="presParOf" srcId="{6A078096-1D3F-4A1E-A6B1-930892DBC984}" destId="{3A61FE78-ACFD-4081-9764-189B23ECFD32}" srcOrd="1" destOrd="0" presId="urn:microsoft.com/office/officeart/2005/8/layout/process4"/>
    <dgm:cxn modelId="{C3450191-0F84-42D1-9AB6-D8DC6A35BB71}" type="presParOf" srcId="{6A078096-1D3F-4A1E-A6B1-930892DBC984}" destId="{A95EDA74-DA99-4B15-B7E2-DBADC6636B6C}" srcOrd="2" destOrd="0" presId="urn:microsoft.com/office/officeart/2005/8/layout/process4"/>
    <dgm:cxn modelId="{B018DE02-3A3C-4E93-8E45-050B53D32E2E}" type="presParOf" srcId="{A95EDA74-DA99-4B15-B7E2-DBADC6636B6C}" destId="{0AB59590-63F7-459A-B1EA-D24FEB5426D8}" srcOrd="0" destOrd="0" presId="urn:microsoft.com/office/officeart/2005/8/layout/process4"/>
    <dgm:cxn modelId="{E1CB41E9-89AE-4FD5-826B-0D8577AC021E}" type="presParOf" srcId="{EF8D8DBA-83E4-4565-B1C9-A480537B80A7}" destId="{E6DDA3F6-0C28-4C0E-8907-CEC64CC31EE8}" srcOrd="1" destOrd="0" presId="urn:microsoft.com/office/officeart/2005/8/layout/process4"/>
    <dgm:cxn modelId="{11A7A837-4C88-4D36-ABEA-9A3009DE5368}" type="presParOf" srcId="{EF8D8DBA-83E4-4565-B1C9-A480537B80A7}" destId="{D3FA3EC5-6E2B-4780-97B1-EC427E54AEE6}" srcOrd="2" destOrd="0" presId="urn:microsoft.com/office/officeart/2005/8/layout/process4"/>
    <dgm:cxn modelId="{026656E6-EE65-47A3-AE70-9069662CA974}" type="presParOf" srcId="{D3FA3EC5-6E2B-4780-97B1-EC427E54AEE6}" destId="{FE042C0C-C0EF-4E9E-885B-F8A7DD8AF7AC}" srcOrd="0" destOrd="0" presId="urn:microsoft.com/office/officeart/2005/8/layout/process4"/>
    <dgm:cxn modelId="{E3AF88C5-0792-42FE-9D75-755F3EF53CDE}" type="presParOf" srcId="{D3FA3EC5-6E2B-4780-97B1-EC427E54AEE6}" destId="{83A6B560-CFCE-4241-9F44-0E98EC1FF618}" srcOrd="1" destOrd="0" presId="urn:microsoft.com/office/officeart/2005/8/layout/process4"/>
    <dgm:cxn modelId="{5F053766-75A1-493B-9A27-4A112F6432F5}" type="presParOf" srcId="{D3FA3EC5-6E2B-4780-97B1-EC427E54AEE6}" destId="{D68D361B-02E9-4A44-8909-D9F3C3ED01AE}" srcOrd="2" destOrd="0" presId="urn:microsoft.com/office/officeart/2005/8/layout/process4"/>
    <dgm:cxn modelId="{164E1C11-B654-4587-B8B8-BE84D8EB4871}" type="presParOf" srcId="{D68D361B-02E9-4A44-8909-D9F3C3ED01AE}" destId="{8C664997-C871-4CA8-A44C-DFDF9F439E9C}" srcOrd="0" destOrd="0" presId="urn:microsoft.com/office/officeart/2005/8/layout/process4"/>
    <dgm:cxn modelId="{AEDFBB4A-49BD-4044-8CF0-7606C9AC0770}" type="presParOf" srcId="{EF8D8DBA-83E4-4565-B1C9-A480537B80A7}" destId="{015B1BA1-8CE7-4001-91E5-C452059D6E69}" srcOrd="3" destOrd="0" presId="urn:microsoft.com/office/officeart/2005/8/layout/process4"/>
    <dgm:cxn modelId="{A8374C28-2083-45DD-857F-56DA74F5A831}" type="presParOf" srcId="{EF8D8DBA-83E4-4565-B1C9-A480537B80A7}" destId="{807E9DF4-FF7C-452E-BDF4-DB00D501F7CF}" srcOrd="4" destOrd="0" presId="urn:microsoft.com/office/officeart/2005/8/layout/process4"/>
    <dgm:cxn modelId="{571F90A8-C8BF-4527-86BD-35D1711343AF}" type="presParOf" srcId="{807E9DF4-FF7C-452E-BDF4-DB00D501F7CF}" destId="{72E8BC49-CDC2-4906-8B77-B7A329B438B7}" srcOrd="0" destOrd="0" presId="urn:microsoft.com/office/officeart/2005/8/layout/process4"/>
    <dgm:cxn modelId="{DD4FB2CD-B842-4426-9CCB-28B642580516}" type="presParOf" srcId="{807E9DF4-FF7C-452E-BDF4-DB00D501F7CF}" destId="{13A63E6B-A475-44DE-A498-AFCD9A800217}" srcOrd="1" destOrd="0" presId="urn:microsoft.com/office/officeart/2005/8/layout/process4"/>
    <dgm:cxn modelId="{B5CD276F-28E9-41B2-9AF8-E5E3EF961FA7}" type="presParOf" srcId="{807E9DF4-FF7C-452E-BDF4-DB00D501F7CF}" destId="{FEC8464E-DE8D-43B7-9C3C-270659B6F412}" srcOrd="2" destOrd="0" presId="urn:microsoft.com/office/officeart/2005/8/layout/process4"/>
    <dgm:cxn modelId="{ABF35ECB-E452-420D-8645-9722696381D1}" type="presParOf" srcId="{FEC8464E-DE8D-43B7-9C3C-270659B6F412}" destId="{2F1CF4EF-617C-4633-9C2B-04501AA58634}" srcOrd="0" destOrd="0" presId="urn:microsoft.com/office/officeart/2005/8/layout/process4"/>
    <dgm:cxn modelId="{15E4AD16-35C9-4DAC-8FA2-A12DE3973BA3}" type="presParOf" srcId="{FEC8464E-DE8D-43B7-9C3C-270659B6F412}" destId="{8EDDE21A-D3D0-4F6D-9852-9345CCC11271}"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11200-FD0E-433F-AB44-776483DF5549}"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zh-CN" altLang="en-US"/>
        </a:p>
      </dgm:t>
    </dgm:pt>
    <dgm:pt modelId="{CC7F4F70-C9D0-4E0F-9C02-2D3D534E613E}">
      <dgm:prSet phldrT="[文本]" custT="1"/>
      <dgm:spPr/>
      <dgm:t>
        <a:bodyPr/>
        <a:lstStyle/>
        <a:p>
          <a:r>
            <a:rPr lang="zh-CN" altLang="en-US" sz="2800" b="1" dirty="0"/>
            <a:t>四、维护循环功能</a:t>
          </a:r>
        </a:p>
      </dgm:t>
    </dgm:pt>
    <dgm:pt modelId="{75438F94-40CD-4E9A-B2B1-0077E50D9B19}" type="parTrans" cxnId="{EA92A208-C56D-484E-8217-62F99C0AE2A8}">
      <dgm:prSet/>
      <dgm:spPr/>
      <dgm:t>
        <a:bodyPr/>
        <a:lstStyle/>
        <a:p>
          <a:endParaRPr lang="zh-CN" altLang="en-US" sz="2800" b="1"/>
        </a:p>
      </dgm:t>
    </dgm:pt>
    <dgm:pt modelId="{6F305A18-C66F-45D2-B227-52566ADA17DA}" type="sibTrans" cxnId="{EA92A208-C56D-484E-8217-62F99C0AE2A8}">
      <dgm:prSet/>
      <dgm:spPr/>
      <dgm:t>
        <a:bodyPr/>
        <a:lstStyle/>
        <a:p>
          <a:endParaRPr lang="zh-CN" altLang="en-US" sz="2800" b="1"/>
        </a:p>
      </dgm:t>
    </dgm:pt>
    <dgm:pt modelId="{07238999-ED59-4C01-8AFF-D846A8266546}">
      <dgm:prSet phldrT="[文本]" custT="1"/>
      <dgm:spPr/>
      <dgm:t>
        <a:bodyPr/>
        <a:lstStyle/>
        <a:p>
          <a:r>
            <a:rPr lang="zh-CN" altLang="en-US" sz="2800" b="1" dirty="0"/>
            <a:t>升压</a:t>
          </a:r>
        </a:p>
      </dgm:t>
    </dgm:pt>
    <dgm:pt modelId="{BE3A3FFD-8828-4F08-A35B-3672EA7A489A}" type="parTrans" cxnId="{0378CF51-8721-46C7-85C0-7FBBE4967423}">
      <dgm:prSet/>
      <dgm:spPr/>
      <dgm:t>
        <a:bodyPr/>
        <a:lstStyle/>
        <a:p>
          <a:endParaRPr lang="zh-CN" altLang="en-US" sz="2800" b="1"/>
        </a:p>
      </dgm:t>
    </dgm:pt>
    <dgm:pt modelId="{AD68FD5A-F62C-44C2-8471-27EBA84D5B4C}" type="sibTrans" cxnId="{0378CF51-8721-46C7-85C0-7FBBE4967423}">
      <dgm:prSet/>
      <dgm:spPr/>
      <dgm:t>
        <a:bodyPr/>
        <a:lstStyle/>
        <a:p>
          <a:endParaRPr lang="zh-CN" altLang="en-US" sz="2800" b="1"/>
        </a:p>
      </dgm:t>
    </dgm:pt>
    <dgm:pt modelId="{DDB2EE0F-E7C3-4CA2-A6F3-4D0F80CA0A7F}">
      <dgm:prSet phldrT="[文本]" custT="1"/>
      <dgm:spPr/>
      <dgm:t>
        <a:bodyPr/>
        <a:lstStyle/>
        <a:p>
          <a:r>
            <a:rPr lang="zh-CN" altLang="en-US" sz="2800" b="1" dirty="0"/>
            <a:t>扩容</a:t>
          </a:r>
        </a:p>
      </dgm:t>
    </dgm:pt>
    <dgm:pt modelId="{26E1E65F-3BF4-4656-A5B4-6945C803E9EC}" type="parTrans" cxnId="{D7C60FE8-35B7-446C-97B6-0C51549C69A5}">
      <dgm:prSet/>
      <dgm:spPr/>
      <dgm:t>
        <a:bodyPr/>
        <a:lstStyle/>
        <a:p>
          <a:endParaRPr lang="zh-CN" altLang="en-US" sz="2800" b="1"/>
        </a:p>
      </dgm:t>
    </dgm:pt>
    <dgm:pt modelId="{4D4093B8-AE30-4EC2-BCE6-D8C32EEA6BB4}" type="sibTrans" cxnId="{D7C60FE8-35B7-446C-97B6-0C51549C69A5}">
      <dgm:prSet/>
      <dgm:spPr/>
      <dgm:t>
        <a:bodyPr/>
        <a:lstStyle/>
        <a:p>
          <a:endParaRPr lang="zh-CN" altLang="en-US" sz="2800" b="1"/>
        </a:p>
      </dgm:t>
    </dgm:pt>
    <dgm:pt modelId="{953E1AB1-9613-448B-AA26-9A6A61525FD1}">
      <dgm:prSet phldrT="[文本]" custT="1"/>
      <dgm:spPr/>
      <dgm:t>
        <a:bodyPr/>
        <a:lstStyle/>
        <a:p>
          <a:r>
            <a:rPr lang="zh-CN" altLang="en-US" sz="2800" b="1" dirty="0"/>
            <a:t>五、纠正酸中毒、抗过敏</a:t>
          </a:r>
        </a:p>
      </dgm:t>
    </dgm:pt>
    <dgm:pt modelId="{B5516999-1594-48A0-A975-DE1EC6E5DF58}" type="parTrans" cxnId="{DF0038B5-C3BD-44B5-B5B0-F80B77CA62F8}">
      <dgm:prSet/>
      <dgm:spPr/>
      <dgm:t>
        <a:bodyPr/>
        <a:lstStyle/>
        <a:p>
          <a:endParaRPr lang="zh-CN" altLang="en-US" sz="2800" b="1"/>
        </a:p>
      </dgm:t>
    </dgm:pt>
    <dgm:pt modelId="{69BAA9CE-002A-46A6-AD93-0FC8720A5F4F}" type="sibTrans" cxnId="{DF0038B5-C3BD-44B5-B5B0-F80B77CA62F8}">
      <dgm:prSet/>
      <dgm:spPr/>
      <dgm:t>
        <a:bodyPr/>
        <a:lstStyle/>
        <a:p>
          <a:endParaRPr lang="zh-CN" altLang="en-US" sz="2800" b="1"/>
        </a:p>
      </dgm:t>
    </dgm:pt>
    <dgm:pt modelId="{44FAC914-973D-4DE7-9267-895200FA5E98}">
      <dgm:prSet phldrT="[文本]" custT="1"/>
      <dgm:spPr/>
      <dgm:t>
        <a:bodyPr/>
        <a:lstStyle/>
        <a:p>
          <a:r>
            <a:rPr lang="zh-CN" altLang="en-US" sz="2800" b="1" dirty="0"/>
            <a:t>碳酸氢钠、地塞米松</a:t>
          </a:r>
        </a:p>
      </dgm:t>
    </dgm:pt>
    <dgm:pt modelId="{403EA801-B220-4641-A1B6-B18F541126B5}" type="parTrans" cxnId="{F9262A7A-1DA8-43DE-8CF0-0B839AC57178}">
      <dgm:prSet/>
      <dgm:spPr/>
      <dgm:t>
        <a:bodyPr/>
        <a:lstStyle/>
        <a:p>
          <a:endParaRPr lang="zh-CN" altLang="en-US" sz="2800" b="1"/>
        </a:p>
      </dgm:t>
    </dgm:pt>
    <dgm:pt modelId="{954F7955-6FE0-4A57-BA61-1C8E0836D5B0}" type="sibTrans" cxnId="{F9262A7A-1DA8-43DE-8CF0-0B839AC57178}">
      <dgm:prSet/>
      <dgm:spPr/>
      <dgm:t>
        <a:bodyPr/>
        <a:lstStyle/>
        <a:p>
          <a:endParaRPr lang="zh-CN" altLang="en-US" sz="2800" b="1"/>
        </a:p>
      </dgm:t>
    </dgm:pt>
    <dgm:pt modelId="{9862C571-12A3-4E2C-AF48-00CFBC18DC9E}">
      <dgm:prSet phldrT="[文本]" custT="1"/>
      <dgm:spPr/>
      <dgm:t>
        <a:bodyPr/>
        <a:lstStyle/>
        <a:p>
          <a:r>
            <a:rPr lang="zh-CN" altLang="en-US" sz="2800" b="1" dirty="0"/>
            <a:t>六、密切观察病情</a:t>
          </a:r>
        </a:p>
      </dgm:t>
    </dgm:pt>
    <dgm:pt modelId="{E9D396FA-BED4-486E-8537-D5BA4BBEFB2B}" type="parTrans" cxnId="{A302E0D0-24E5-4612-A092-166CC482A972}">
      <dgm:prSet/>
      <dgm:spPr/>
      <dgm:t>
        <a:bodyPr/>
        <a:lstStyle/>
        <a:p>
          <a:endParaRPr lang="zh-CN" altLang="en-US" sz="2800" b="1"/>
        </a:p>
      </dgm:t>
    </dgm:pt>
    <dgm:pt modelId="{F9483497-ADB9-4A19-AFA8-673A4983A0A9}" type="sibTrans" cxnId="{A302E0D0-24E5-4612-A092-166CC482A972}">
      <dgm:prSet/>
      <dgm:spPr/>
      <dgm:t>
        <a:bodyPr/>
        <a:lstStyle/>
        <a:p>
          <a:endParaRPr lang="zh-CN" altLang="en-US" sz="2800" b="1"/>
        </a:p>
      </dgm:t>
    </dgm:pt>
    <dgm:pt modelId="{4692F3BA-21FE-42E7-A56F-B6CDDDBA61EE}">
      <dgm:prSet phldrT="[文本]" custT="1"/>
      <dgm:spPr/>
      <dgm:t>
        <a:bodyPr/>
        <a:lstStyle/>
        <a:p>
          <a:r>
            <a:rPr lang="zh-CN" altLang="en-US" sz="2800" b="1" dirty="0"/>
            <a:t>未脱离危险前不得搬运</a:t>
          </a:r>
        </a:p>
      </dgm:t>
    </dgm:pt>
    <dgm:pt modelId="{9878EF6F-1969-405B-A53A-84CE9F14AF13}" type="parTrans" cxnId="{63070C52-5B74-4A42-BAC4-AA79F88BC5D8}">
      <dgm:prSet/>
      <dgm:spPr/>
      <dgm:t>
        <a:bodyPr/>
        <a:lstStyle/>
        <a:p>
          <a:endParaRPr lang="zh-CN" altLang="en-US" sz="2800" b="1"/>
        </a:p>
      </dgm:t>
    </dgm:pt>
    <dgm:pt modelId="{BC0A4E5B-A77B-4FB8-83F2-38DBDDA92BD7}" type="sibTrans" cxnId="{63070C52-5B74-4A42-BAC4-AA79F88BC5D8}">
      <dgm:prSet/>
      <dgm:spPr/>
      <dgm:t>
        <a:bodyPr/>
        <a:lstStyle/>
        <a:p>
          <a:endParaRPr lang="zh-CN" altLang="en-US" sz="2800" b="1"/>
        </a:p>
      </dgm:t>
    </dgm:pt>
    <dgm:pt modelId="{EF8D8DBA-83E4-4565-B1C9-A480537B80A7}" type="pres">
      <dgm:prSet presAssocID="{00711200-FD0E-433F-AB44-776483DF5549}" presName="Name0" presStyleCnt="0">
        <dgm:presLayoutVars>
          <dgm:dir/>
          <dgm:animLvl val="lvl"/>
          <dgm:resizeHandles val="exact"/>
        </dgm:presLayoutVars>
      </dgm:prSet>
      <dgm:spPr/>
      <dgm:t>
        <a:bodyPr/>
        <a:lstStyle/>
        <a:p>
          <a:endParaRPr lang="zh-CN" altLang="en-US"/>
        </a:p>
      </dgm:t>
    </dgm:pt>
    <dgm:pt modelId="{6A078096-1D3F-4A1E-A6B1-930892DBC984}" type="pres">
      <dgm:prSet presAssocID="{9862C571-12A3-4E2C-AF48-00CFBC18DC9E}" presName="boxAndChildren" presStyleCnt="0"/>
      <dgm:spPr/>
    </dgm:pt>
    <dgm:pt modelId="{6B1A2A71-952B-417C-B157-C228544A08A5}" type="pres">
      <dgm:prSet presAssocID="{9862C571-12A3-4E2C-AF48-00CFBC18DC9E}" presName="parentTextBox" presStyleLbl="node1" presStyleIdx="0" presStyleCnt="3"/>
      <dgm:spPr/>
      <dgm:t>
        <a:bodyPr/>
        <a:lstStyle/>
        <a:p>
          <a:endParaRPr lang="zh-CN" altLang="en-US"/>
        </a:p>
      </dgm:t>
    </dgm:pt>
    <dgm:pt modelId="{3A61FE78-ACFD-4081-9764-189B23ECFD32}" type="pres">
      <dgm:prSet presAssocID="{9862C571-12A3-4E2C-AF48-00CFBC18DC9E}" presName="entireBox" presStyleLbl="node1" presStyleIdx="0" presStyleCnt="3"/>
      <dgm:spPr/>
      <dgm:t>
        <a:bodyPr/>
        <a:lstStyle/>
        <a:p>
          <a:endParaRPr lang="zh-CN" altLang="en-US"/>
        </a:p>
      </dgm:t>
    </dgm:pt>
    <dgm:pt modelId="{A95EDA74-DA99-4B15-B7E2-DBADC6636B6C}" type="pres">
      <dgm:prSet presAssocID="{9862C571-12A3-4E2C-AF48-00CFBC18DC9E}" presName="descendantBox" presStyleCnt="0"/>
      <dgm:spPr/>
    </dgm:pt>
    <dgm:pt modelId="{0AB59590-63F7-459A-B1EA-D24FEB5426D8}" type="pres">
      <dgm:prSet presAssocID="{4692F3BA-21FE-42E7-A56F-B6CDDDBA61EE}" presName="childTextBox" presStyleLbl="fgAccFollowNode1" presStyleIdx="0" presStyleCnt="4">
        <dgm:presLayoutVars>
          <dgm:bulletEnabled val="1"/>
        </dgm:presLayoutVars>
      </dgm:prSet>
      <dgm:spPr/>
      <dgm:t>
        <a:bodyPr/>
        <a:lstStyle/>
        <a:p>
          <a:endParaRPr lang="zh-CN" altLang="en-US"/>
        </a:p>
      </dgm:t>
    </dgm:pt>
    <dgm:pt modelId="{E6DDA3F6-0C28-4C0E-8907-CEC64CC31EE8}" type="pres">
      <dgm:prSet presAssocID="{69BAA9CE-002A-46A6-AD93-0FC8720A5F4F}" presName="sp" presStyleCnt="0"/>
      <dgm:spPr/>
    </dgm:pt>
    <dgm:pt modelId="{D3FA3EC5-6E2B-4780-97B1-EC427E54AEE6}" type="pres">
      <dgm:prSet presAssocID="{953E1AB1-9613-448B-AA26-9A6A61525FD1}" presName="arrowAndChildren" presStyleCnt="0"/>
      <dgm:spPr/>
    </dgm:pt>
    <dgm:pt modelId="{FE042C0C-C0EF-4E9E-885B-F8A7DD8AF7AC}" type="pres">
      <dgm:prSet presAssocID="{953E1AB1-9613-448B-AA26-9A6A61525FD1}" presName="parentTextArrow" presStyleLbl="node1" presStyleIdx="0" presStyleCnt="3"/>
      <dgm:spPr/>
      <dgm:t>
        <a:bodyPr/>
        <a:lstStyle/>
        <a:p>
          <a:endParaRPr lang="zh-CN" altLang="en-US"/>
        </a:p>
      </dgm:t>
    </dgm:pt>
    <dgm:pt modelId="{83A6B560-CFCE-4241-9F44-0E98EC1FF618}" type="pres">
      <dgm:prSet presAssocID="{953E1AB1-9613-448B-AA26-9A6A61525FD1}" presName="arrow" presStyleLbl="node1" presStyleIdx="1" presStyleCnt="3" custLinFactNeighborX="90" custLinFactNeighborY="-247"/>
      <dgm:spPr/>
      <dgm:t>
        <a:bodyPr/>
        <a:lstStyle/>
        <a:p>
          <a:endParaRPr lang="zh-CN" altLang="en-US"/>
        </a:p>
      </dgm:t>
    </dgm:pt>
    <dgm:pt modelId="{D68D361B-02E9-4A44-8909-D9F3C3ED01AE}" type="pres">
      <dgm:prSet presAssocID="{953E1AB1-9613-448B-AA26-9A6A61525FD1}" presName="descendantArrow" presStyleCnt="0"/>
      <dgm:spPr/>
    </dgm:pt>
    <dgm:pt modelId="{8C664997-C871-4CA8-A44C-DFDF9F439E9C}" type="pres">
      <dgm:prSet presAssocID="{44FAC914-973D-4DE7-9267-895200FA5E98}" presName="childTextArrow" presStyleLbl="fgAccFollowNode1" presStyleIdx="1" presStyleCnt="4" custScaleX="2000000">
        <dgm:presLayoutVars>
          <dgm:bulletEnabled val="1"/>
        </dgm:presLayoutVars>
      </dgm:prSet>
      <dgm:spPr/>
      <dgm:t>
        <a:bodyPr/>
        <a:lstStyle/>
        <a:p>
          <a:endParaRPr lang="zh-CN" altLang="en-US"/>
        </a:p>
      </dgm:t>
    </dgm:pt>
    <dgm:pt modelId="{015B1BA1-8CE7-4001-91E5-C452059D6E69}" type="pres">
      <dgm:prSet presAssocID="{6F305A18-C66F-45D2-B227-52566ADA17DA}" presName="sp" presStyleCnt="0"/>
      <dgm:spPr/>
    </dgm:pt>
    <dgm:pt modelId="{807E9DF4-FF7C-452E-BDF4-DB00D501F7CF}" type="pres">
      <dgm:prSet presAssocID="{CC7F4F70-C9D0-4E0F-9C02-2D3D534E613E}" presName="arrowAndChildren" presStyleCnt="0"/>
      <dgm:spPr/>
    </dgm:pt>
    <dgm:pt modelId="{72E8BC49-CDC2-4906-8B77-B7A329B438B7}" type="pres">
      <dgm:prSet presAssocID="{CC7F4F70-C9D0-4E0F-9C02-2D3D534E613E}" presName="parentTextArrow" presStyleLbl="node1" presStyleIdx="1" presStyleCnt="3"/>
      <dgm:spPr/>
      <dgm:t>
        <a:bodyPr/>
        <a:lstStyle/>
        <a:p>
          <a:endParaRPr lang="zh-CN" altLang="en-US"/>
        </a:p>
      </dgm:t>
    </dgm:pt>
    <dgm:pt modelId="{13A63E6B-A475-44DE-A498-AFCD9A800217}" type="pres">
      <dgm:prSet presAssocID="{CC7F4F70-C9D0-4E0F-9C02-2D3D534E613E}" presName="arrow" presStyleLbl="node1" presStyleIdx="2" presStyleCnt="3" custLinFactNeighborX="346" custLinFactNeighborY="-47"/>
      <dgm:spPr/>
      <dgm:t>
        <a:bodyPr/>
        <a:lstStyle/>
        <a:p>
          <a:endParaRPr lang="zh-CN" altLang="en-US"/>
        </a:p>
      </dgm:t>
    </dgm:pt>
    <dgm:pt modelId="{FEC8464E-DE8D-43B7-9C3C-270659B6F412}" type="pres">
      <dgm:prSet presAssocID="{CC7F4F70-C9D0-4E0F-9C02-2D3D534E613E}" presName="descendantArrow" presStyleCnt="0"/>
      <dgm:spPr/>
    </dgm:pt>
    <dgm:pt modelId="{2F1CF4EF-617C-4633-9C2B-04501AA58634}" type="pres">
      <dgm:prSet presAssocID="{07238999-ED59-4C01-8AFF-D846A8266546}" presName="childTextArrow" presStyleLbl="fgAccFollowNode1" presStyleIdx="2" presStyleCnt="4">
        <dgm:presLayoutVars>
          <dgm:bulletEnabled val="1"/>
        </dgm:presLayoutVars>
      </dgm:prSet>
      <dgm:spPr/>
      <dgm:t>
        <a:bodyPr/>
        <a:lstStyle/>
        <a:p>
          <a:endParaRPr lang="zh-CN" altLang="en-US"/>
        </a:p>
      </dgm:t>
    </dgm:pt>
    <dgm:pt modelId="{8EDDE21A-D3D0-4F6D-9852-9345CCC11271}" type="pres">
      <dgm:prSet presAssocID="{DDB2EE0F-E7C3-4CA2-A6F3-4D0F80CA0A7F}" presName="childTextArrow" presStyleLbl="fgAccFollowNode1" presStyleIdx="3" presStyleCnt="4">
        <dgm:presLayoutVars>
          <dgm:bulletEnabled val="1"/>
        </dgm:presLayoutVars>
      </dgm:prSet>
      <dgm:spPr/>
      <dgm:t>
        <a:bodyPr/>
        <a:lstStyle/>
        <a:p>
          <a:endParaRPr lang="zh-CN" altLang="en-US"/>
        </a:p>
      </dgm:t>
    </dgm:pt>
  </dgm:ptLst>
  <dgm:cxnLst>
    <dgm:cxn modelId="{14320E24-1A10-46EC-B15E-25322F53E89C}" type="presOf" srcId="{4692F3BA-21FE-42E7-A56F-B6CDDDBA61EE}" destId="{0AB59590-63F7-459A-B1EA-D24FEB5426D8}" srcOrd="0" destOrd="0" presId="urn:microsoft.com/office/officeart/2005/8/layout/process4"/>
    <dgm:cxn modelId="{CB490CF1-357D-4A45-8F46-ADA8B4AD7460}" type="presOf" srcId="{00711200-FD0E-433F-AB44-776483DF5549}" destId="{EF8D8DBA-83E4-4565-B1C9-A480537B80A7}" srcOrd="0" destOrd="0" presId="urn:microsoft.com/office/officeart/2005/8/layout/process4"/>
    <dgm:cxn modelId="{F9262A7A-1DA8-43DE-8CF0-0B839AC57178}" srcId="{953E1AB1-9613-448B-AA26-9A6A61525FD1}" destId="{44FAC914-973D-4DE7-9267-895200FA5E98}" srcOrd="0" destOrd="0" parTransId="{403EA801-B220-4641-A1B6-B18F541126B5}" sibTransId="{954F7955-6FE0-4A57-BA61-1C8E0836D5B0}"/>
    <dgm:cxn modelId="{DF0038B5-C3BD-44B5-B5B0-F80B77CA62F8}" srcId="{00711200-FD0E-433F-AB44-776483DF5549}" destId="{953E1AB1-9613-448B-AA26-9A6A61525FD1}" srcOrd="1" destOrd="0" parTransId="{B5516999-1594-48A0-A975-DE1EC6E5DF58}" sibTransId="{69BAA9CE-002A-46A6-AD93-0FC8720A5F4F}"/>
    <dgm:cxn modelId="{EA92A208-C56D-484E-8217-62F99C0AE2A8}" srcId="{00711200-FD0E-433F-AB44-776483DF5549}" destId="{CC7F4F70-C9D0-4E0F-9C02-2D3D534E613E}" srcOrd="0" destOrd="0" parTransId="{75438F94-40CD-4E9A-B2B1-0077E50D9B19}" sibTransId="{6F305A18-C66F-45D2-B227-52566ADA17DA}"/>
    <dgm:cxn modelId="{DD311A2A-1A65-450F-9F3A-3751CE7FDA3B}" type="presOf" srcId="{07238999-ED59-4C01-8AFF-D846A8266546}" destId="{2F1CF4EF-617C-4633-9C2B-04501AA58634}" srcOrd="0" destOrd="0" presId="urn:microsoft.com/office/officeart/2005/8/layout/process4"/>
    <dgm:cxn modelId="{D7C60FE8-35B7-446C-97B6-0C51549C69A5}" srcId="{CC7F4F70-C9D0-4E0F-9C02-2D3D534E613E}" destId="{DDB2EE0F-E7C3-4CA2-A6F3-4D0F80CA0A7F}" srcOrd="1" destOrd="0" parTransId="{26E1E65F-3BF4-4656-A5B4-6945C803E9EC}" sibTransId="{4D4093B8-AE30-4EC2-BCE6-D8C32EEA6BB4}"/>
    <dgm:cxn modelId="{A302E0D0-24E5-4612-A092-166CC482A972}" srcId="{00711200-FD0E-433F-AB44-776483DF5549}" destId="{9862C571-12A3-4E2C-AF48-00CFBC18DC9E}" srcOrd="2" destOrd="0" parTransId="{E9D396FA-BED4-486E-8537-D5BA4BBEFB2B}" sibTransId="{F9483497-ADB9-4A19-AFA8-673A4983A0A9}"/>
    <dgm:cxn modelId="{0378CF51-8721-46C7-85C0-7FBBE4967423}" srcId="{CC7F4F70-C9D0-4E0F-9C02-2D3D534E613E}" destId="{07238999-ED59-4C01-8AFF-D846A8266546}" srcOrd="0" destOrd="0" parTransId="{BE3A3FFD-8828-4F08-A35B-3672EA7A489A}" sibTransId="{AD68FD5A-F62C-44C2-8471-27EBA84D5B4C}"/>
    <dgm:cxn modelId="{8457FA1E-CF46-4F44-9C6A-98C00418957E}" type="presOf" srcId="{CC7F4F70-C9D0-4E0F-9C02-2D3D534E613E}" destId="{72E8BC49-CDC2-4906-8B77-B7A329B438B7}" srcOrd="0" destOrd="0" presId="urn:microsoft.com/office/officeart/2005/8/layout/process4"/>
    <dgm:cxn modelId="{9A7B5A39-9D1D-45FC-9DDD-8491D889D252}" type="presOf" srcId="{9862C571-12A3-4E2C-AF48-00CFBC18DC9E}" destId="{3A61FE78-ACFD-4081-9764-189B23ECFD32}" srcOrd="1" destOrd="0" presId="urn:microsoft.com/office/officeart/2005/8/layout/process4"/>
    <dgm:cxn modelId="{D7ACBDCE-93DD-4760-A031-D609BD13D2CD}" type="presOf" srcId="{44FAC914-973D-4DE7-9267-895200FA5E98}" destId="{8C664997-C871-4CA8-A44C-DFDF9F439E9C}" srcOrd="0" destOrd="0" presId="urn:microsoft.com/office/officeart/2005/8/layout/process4"/>
    <dgm:cxn modelId="{71806194-605A-4119-B0FC-05A6BE13B8B3}" type="presOf" srcId="{953E1AB1-9613-448B-AA26-9A6A61525FD1}" destId="{FE042C0C-C0EF-4E9E-885B-F8A7DD8AF7AC}" srcOrd="0" destOrd="0" presId="urn:microsoft.com/office/officeart/2005/8/layout/process4"/>
    <dgm:cxn modelId="{63070C52-5B74-4A42-BAC4-AA79F88BC5D8}" srcId="{9862C571-12A3-4E2C-AF48-00CFBC18DC9E}" destId="{4692F3BA-21FE-42E7-A56F-B6CDDDBA61EE}" srcOrd="0" destOrd="0" parTransId="{9878EF6F-1969-405B-A53A-84CE9F14AF13}" sibTransId="{BC0A4E5B-A77B-4FB8-83F2-38DBDDA92BD7}"/>
    <dgm:cxn modelId="{5C070AAD-77F0-4347-B298-1482C2B4FEC3}" type="presOf" srcId="{DDB2EE0F-E7C3-4CA2-A6F3-4D0F80CA0A7F}" destId="{8EDDE21A-D3D0-4F6D-9852-9345CCC11271}" srcOrd="0" destOrd="0" presId="urn:microsoft.com/office/officeart/2005/8/layout/process4"/>
    <dgm:cxn modelId="{01981A0C-BBAE-4B78-A19E-70A704754EBC}" type="presOf" srcId="{953E1AB1-9613-448B-AA26-9A6A61525FD1}" destId="{83A6B560-CFCE-4241-9F44-0E98EC1FF618}" srcOrd="1" destOrd="0" presId="urn:microsoft.com/office/officeart/2005/8/layout/process4"/>
    <dgm:cxn modelId="{E5ECAE65-DACF-41FE-A9C4-1FF54D5C04E1}" type="presOf" srcId="{9862C571-12A3-4E2C-AF48-00CFBC18DC9E}" destId="{6B1A2A71-952B-417C-B157-C228544A08A5}" srcOrd="0" destOrd="0" presId="urn:microsoft.com/office/officeart/2005/8/layout/process4"/>
    <dgm:cxn modelId="{18CCFCE4-76DC-47C7-8F7B-E2E650E55578}" type="presOf" srcId="{CC7F4F70-C9D0-4E0F-9C02-2D3D534E613E}" destId="{13A63E6B-A475-44DE-A498-AFCD9A800217}" srcOrd="1" destOrd="0" presId="urn:microsoft.com/office/officeart/2005/8/layout/process4"/>
    <dgm:cxn modelId="{010E5569-A925-4496-A328-FF7940286BD1}" type="presParOf" srcId="{EF8D8DBA-83E4-4565-B1C9-A480537B80A7}" destId="{6A078096-1D3F-4A1E-A6B1-930892DBC984}" srcOrd="0" destOrd="0" presId="urn:microsoft.com/office/officeart/2005/8/layout/process4"/>
    <dgm:cxn modelId="{73DAC1E6-1703-4CBD-9109-6F08469D2F9C}" type="presParOf" srcId="{6A078096-1D3F-4A1E-A6B1-930892DBC984}" destId="{6B1A2A71-952B-417C-B157-C228544A08A5}" srcOrd="0" destOrd="0" presId="urn:microsoft.com/office/officeart/2005/8/layout/process4"/>
    <dgm:cxn modelId="{20B5B40F-F9BA-475D-96EB-71BD9B43B2D1}" type="presParOf" srcId="{6A078096-1D3F-4A1E-A6B1-930892DBC984}" destId="{3A61FE78-ACFD-4081-9764-189B23ECFD32}" srcOrd="1" destOrd="0" presId="urn:microsoft.com/office/officeart/2005/8/layout/process4"/>
    <dgm:cxn modelId="{C3450191-0F84-42D1-9AB6-D8DC6A35BB71}" type="presParOf" srcId="{6A078096-1D3F-4A1E-A6B1-930892DBC984}" destId="{A95EDA74-DA99-4B15-B7E2-DBADC6636B6C}" srcOrd="2" destOrd="0" presId="urn:microsoft.com/office/officeart/2005/8/layout/process4"/>
    <dgm:cxn modelId="{B018DE02-3A3C-4E93-8E45-050B53D32E2E}" type="presParOf" srcId="{A95EDA74-DA99-4B15-B7E2-DBADC6636B6C}" destId="{0AB59590-63F7-459A-B1EA-D24FEB5426D8}" srcOrd="0" destOrd="0" presId="urn:microsoft.com/office/officeart/2005/8/layout/process4"/>
    <dgm:cxn modelId="{E1CB41E9-89AE-4FD5-826B-0D8577AC021E}" type="presParOf" srcId="{EF8D8DBA-83E4-4565-B1C9-A480537B80A7}" destId="{E6DDA3F6-0C28-4C0E-8907-CEC64CC31EE8}" srcOrd="1" destOrd="0" presId="urn:microsoft.com/office/officeart/2005/8/layout/process4"/>
    <dgm:cxn modelId="{11A7A837-4C88-4D36-ABEA-9A3009DE5368}" type="presParOf" srcId="{EF8D8DBA-83E4-4565-B1C9-A480537B80A7}" destId="{D3FA3EC5-6E2B-4780-97B1-EC427E54AEE6}" srcOrd="2" destOrd="0" presId="urn:microsoft.com/office/officeart/2005/8/layout/process4"/>
    <dgm:cxn modelId="{026656E6-EE65-47A3-AE70-9069662CA974}" type="presParOf" srcId="{D3FA3EC5-6E2B-4780-97B1-EC427E54AEE6}" destId="{FE042C0C-C0EF-4E9E-885B-F8A7DD8AF7AC}" srcOrd="0" destOrd="0" presId="urn:microsoft.com/office/officeart/2005/8/layout/process4"/>
    <dgm:cxn modelId="{E3AF88C5-0792-42FE-9D75-755F3EF53CDE}" type="presParOf" srcId="{D3FA3EC5-6E2B-4780-97B1-EC427E54AEE6}" destId="{83A6B560-CFCE-4241-9F44-0E98EC1FF618}" srcOrd="1" destOrd="0" presId="urn:microsoft.com/office/officeart/2005/8/layout/process4"/>
    <dgm:cxn modelId="{5F053766-75A1-493B-9A27-4A112F6432F5}" type="presParOf" srcId="{D3FA3EC5-6E2B-4780-97B1-EC427E54AEE6}" destId="{D68D361B-02E9-4A44-8909-D9F3C3ED01AE}" srcOrd="2" destOrd="0" presId="urn:microsoft.com/office/officeart/2005/8/layout/process4"/>
    <dgm:cxn modelId="{164E1C11-B654-4587-B8B8-BE84D8EB4871}" type="presParOf" srcId="{D68D361B-02E9-4A44-8909-D9F3C3ED01AE}" destId="{8C664997-C871-4CA8-A44C-DFDF9F439E9C}" srcOrd="0" destOrd="0" presId="urn:microsoft.com/office/officeart/2005/8/layout/process4"/>
    <dgm:cxn modelId="{AEDFBB4A-49BD-4044-8CF0-7606C9AC0770}" type="presParOf" srcId="{EF8D8DBA-83E4-4565-B1C9-A480537B80A7}" destId="{015B1BA1-8CE7-4001-91E5-C452059D6E69}" srcOrd="3" destOrd="0" presId="urn:microsoft.com/office/officeart/2005/8/layout/process4"/>
    <dgm:cxn modelId="{A8374C28-2083-45DD-857F-56DA74F5A831}" type="presParOf" srcId="{EF8D8DBA-83E4-4565-B1C9-A480537B80A7}" destId="{807E9DF4-FF7C-452E-BDF4-DB00D501F7CF}" srcOrd="4" destOrd="0" presId="urn:microsoft.com/office/officeart/2005/8/layout/process4"/>
    <dgm:cxn modelId="{571F90A8-C8BF-4527-86BD-35D1711343AF}" type="presParOf" srcId="{807E9DF4-FF7C-452E-BDF4-DB00D501F7CF}" destId="{72E8BC49-CDC2-4906-8B77-B7A329B438B7}" srcOrd="0" destOrd="0" presId="urn:microsoft.com/office/officeart/2005/8/layout/process4"/>
    <dgm:cxn modelId="{DD4FB2CD-B842-4426-9CCB-28B642580516}" type="presParOf" srcId="{807E9DF4-FF7C-452E-BDF4-DB00D501F7CF}" destId="{13A63E6B-A475-44DE-A498-AFCD9A800217}" srcOrd="1" destOrd="0" presId="urn:microsoft.com/office/officeart/2005/8/layout/process4"/>
    <dgm:cxn modelId="{B5CD276F-28E9-41B2-9AF8-E5E3EF961FA7}" type="presParOf" srcId="{807E9DF4-FF7C-452E-BDF4-DB00D501F7CF}" destId="{FEC8464E-DE8D-43B7-9C3C-270659B6F412}" srcOrd="2" destOrd="0" presId="urn:microsoft.com/office/officeart/2005/8/layout/process4"/>
    <dgm:cxn modelId="{ABF35ECB-E452-420D-8645-9722696381D1}" type="presParOf" srcId="{FEC8464E-DE8D-43B7-9C3C-270659B6F412}" destId="{2F1CF4EF-617C-4633-9C2B-04501AA58634}" srcOrd="0" destOrd="0" presId="urn:microsoft.com/office/officeart/2005/8/layout/process4"/>
    <dgm:cxn modelId="{15E4AD16-35C9-4DAC-8FA2-A12DE3973BA3}" type="presParOf" srcId="{FEC8464E-DE8D-43B7-9C3C-270659B6F412}" destId="{8EDDE21A-D3D0-4F6D-9852-9345CCC11271}" srcOrd="1"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61FE78-ACFD-4081-9764-189B23ECFD32}">
      <dsp:nvSpPr>
        <dsp:cNvPr id="0" name=""/>
        <dsp:cNvSpPr/>
      </dsp:nvSpPr>
      <dsp:spPr>
        <a:xfrm>
          <a:off x="0" y="4078917"/>
          <a:ext cx="4104456" cy="13387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a:t>三、改善呼吸功能</a:t>
          </a:r>
        </a:p>
      </dsp:txBody>
      <dsp:txXfrm>
        <a:off x="0" y="4078917"/>
        <a:ext cx="4104456" cy="722947"/>
      </dsp:txXfrm>
    </dsp:sp>
    <dsp:sp modelId="{0AB59590-63F7-459A-B1EA-D24FEB5426D8}">
      <dsp:nvSpPr>
        <dsp:cNvPr id="0" name=""/>
        <dsp:cNvSpPr/>
      </dsp:nvSpPr>
      <dsp:spPr>
        <a:xfrm>
          <a:off x="0" y="4775089"/>
          <a:ext cx="4104456" cy="61584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给氧、呼吸兴奋剂</a:t>
          </a:r>
        </a:p>
      </dsp:txBody>
      <dsp:txXfrm>
        <a:off x="0" y="4775089"/>
        <a:ext cx="4104456" cy="615844"/>
      </dsp:txXfrm>
    </dsp:sp>
    <dsp:sp modelId="{83A6B560-CFCE-4241-9F44-0E98EC1FF618}">
      <dsp:nvSpPr>
        <dsp:cNvPr id="0" name=""/>
        <dsp:cNvSpPr/>
      </dsp:nvSpPr>
      <dsp:spPr>
        <a:xfrm rot="10800000">
          <a:off x="0" y="2039937"/>
          <a:ext cx="4104456" cy="2059061"/>
        </a:xfrm>
        <a:prstGeom prst="upArrowCallout">
          <a:avLst/>
        </a:prstGeom>
        <a:solidFill>
          <a:schemeClr val="accent3">
            <a:hueOff val="3029567"/>
            <a:satOff val="18270"/>
            <a:lumOff val="-11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a:t>二、注射首先药物</a:t>
          </a:r>
        </a:p>
      </dsp:txBody>
      <dsp:txXfrm>
        <a:off x="0" y="2039937"/>
        <a:ext cx="4104456" cy="722730"/>
      </dsp:txXfrm>
    </dsp:sp>
    <dsp:sp modelId="{8C664997-C871-4CA8-A44C-DFDF9F439E9C}">
      <dsp:nvSpPr>
        <dsp:cNvPr id="0" name=""/>
        <dsp:cNvSpPr/>
      </dsp:nvSpPr>
      <dsp:spPr>
        <a:xfrm>
          <a:off x="501" y="2762668"/>
          <a:ext cx="4103453" cy="615659"/>
        </a:xfrm>
        <a:prstGeom prst="rect">
          <a:avLst/>
        </a:prstGeom>
        <a:solidFill>
          <a:schemeClr val="accent3">
            <a:tint val="40000"/>
            <a:alpha val="90000"/>
            <a:hueOff val="1742114"/>
            <a:satOff val="-8910"/>
            <a:lumOff val="-1240"/>
            <a:alphaOff val="0"/>
          </a:schemeClr>
        </a:solidFill>
        <a:ln w="12700" cap="flat" cmpd="sng" algn="ctr">
          <a:solidFill>
            <a:schemeClr val="accent3">
              <a:tint val="40000"/>
              <a:alpha val="90000"/>
              <a:hueOff val="1742114"/>
              <a:satOff val="-8910"/>
              <a:lumOff val="-12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altLang="zh-CN" sz="2800" b="1" kern="1200" dirty="0"/>
            <a:t>0.1%</a:t>
          </a:r>
          <a:r>
            <a:rPr lang="zh-CN" altLang="en-US" sz="2800" b="1" kern="1200" dirty="0"/>
            <a:t>盐酸肾上腺素</a:t>
          </a:r>
        </a:p>
      </dsp:txBody>
      <dsp:txXfrm>
        <a:off x="501" y="2762668"/>
        <a:ext cx="4103453" cy="615659"/>
      </dsp:txXfrm>
    </dsp:sp>
    <dsp:sp modelId="{13A63E6B-A475-44DE-A498-AFCD9A800217}">
      <dsp:nvSpPr>
        <dsp:cNvPr id="0" name=""/>
        <dsp:cNvSpPr/>
      </dsp:nvSpPr>
      <dsp:spPr>
        <a:xfrm rot="10800000">
          <a:off x="0" y="957"/>
          <a:ext cx="4104456" cy="2059061"/>
        </a:xfrm>
        <a:prstGeom prst="upArrowCallout">
          <a:avLst/>
        </a:prstGeom>
        <a:solidFill>
          <a:schemeClr val="accent3">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a:t>一、立即停药就地抢救</a:t>
          </a:r>
        </a:p>
      </dsp:txBody>
      <dsp:txXfrm>
        <a:off x="0" y="957"/>
        <a:ext cx="4104456" cy="722730"/>
      </dsp:txXfrm>
    </dsp:sp>
    <dsp:sp modelId="{2F1CF4EF-617C-4633-9C2B-04501AA58634}">
      <dsp:nvSpPr>
        <dsp:cNvPr id="0" name=""/>
        <dsp:cNvSpPr/>
      </dsp:nvSpPr>
      <dsp:spPr>
        <a:xfrm>
          <a:off x="0" y="723688"/>
          <a:ext cx="2052228" cy="615659"/>
        </a:xfrm>
        <a:prstGeom prst="rect">
          <a:avLst/>
        </a:prstGeom>
        <a:solidFill>
          <a:schemeClr val="accent3">
            <a:tint val="40000"/>
            <a:alpha val="90000"/>
            <a:hueOff val="3484228"/>
            <a:satOff val="-17820"/>
            <a:lumOff val="-2481"/>
            <a:alphaOff val="0"/>
          </a:schemeClr>
        </a:solidFill>
        <a:ln w="12700" cap="flat" cmpd="sng" algn="ctr">
          <a:solidFill>
            <a:schemeClr val="accent3">
              <a:tint val="40000"/>
              <a:alpha val="90000"/>
              <a:hueOff val="3484228"/>
              <a:satOff val="-17820"/>
              <a:lumOff val="-2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平卧</a:t>
          </a:r>
        </a:p>
      </dsp:txBody>
      <dsp:txXfrm>
        <a:off x="0" y="723688"/>
        <a:ext cx="2052228" cy="615659"/>
      </dsp:txXfrm>
    </dsp:sp>
    <dsp:sp modelId="{8EDDE21A-D3D0-4F6D-9852-9345CCC11271}">
      <dsp:nvSpPr>
        <dsp:cNvPr id="0" name=""/>
        <dsp:cNvSpPr/>
      </dsp:nvSpPr>
      <dsp:spPr>
        <a:xfrm>
          <a:off x="2052228" y="723688"/>
          <a:ext cx="2052228" cy="615659"/>
        </a:xfrm>
        <a:prstGeom prst="rect">
          <a:avLst/>
        </a:prstGeom>
        <a:solidFill>
          <a:schemeClr val="accent3">
            <a:tint val="40000"/>
            <a:alpha val="90000"/>
            <a:hueOff val="5226341"/>
            <a:satOff val="-26730"/>
            <a:lumOff val="-3721"/>
            <a:alphaOff val="0"/>
          </a:schemeClr>
        </a:solidFill>
        <a:ln w="12700" cap="flat" cmpd="sng" algn="ctr">
          <a:solidFill>
            <a:schemeClr val="accent3">
              <a:tint val="40000"/>
              <a:alpha val="90000"/>
              <a:hueOff val="5226341"/>
              <a:satOff val="-26730"/>
              <a:lumOff val="-37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保暖</a:t>
          </a:r>
        </a:p>
      </dsp:txBody>
      <dsp:txXfrm>
        <a:off x="2052228" y="723688"/>
        <a:ext cx="2052228" cy="6156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61FE78-ACFD-4081-9764-189B23ECFD32}">
      <dsp:nvSpPr>
        <dsp:cNvPr id="0" name=""/>
        <dsp:cNvSpPr/>
      </dsp:nvSpPr>
      <dsp:spPr>
        <a:xfrm>
          <a:off x="0" y="4078917"/>
          <a:ext cx="4403810" cy="13387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a:t>六、密切观察病情</a:t>
          </a:r>
        </a:p>
      </dsp:txBody>
      <dsp:txXfrm>
        <a:off x="0" y="4078917"/>
        <a:ext cx="4403810" cy="722947"/>
      </dsp:txXfrm>
    </dsp:sp>
    <dsp:sp modelId="{0AB59590-63F7-459A-B1EA-D24FEB5426D8}">
      <dsp:nvSpPr>
        <dsp:cNvPr id="0" name=""/>
        <dsp:cNvSpPr/>
      </dsp:nvSpPr>
      <dsp:spPr>
        <a:xfrm>
          <a:off x="0" y="4775089"/>
          <a:ext cx="4403810" cy="61584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未脱离危险前不得搬运</a:t>
          </a:r>
        </a:p>
      </dsp:txBody>
      <dsp:txXfrm>
        <a:off x="0" y="4775089"/>
        <a:ext cx="4403810" cy="615844"/>
      </dsp:txXfrm>
    </dsp:sp>
    <dsp:sp modelId="{83A6B560-CFCE-4241-9F44-0E98EC1FF618}">
      <dsp:nvSpPr>
        <dsp:cNvPr id="0" name=""/>
        <dsp:cNvSpPr/>
      </dsp:nvSpPr>
      <dsp:spPr>
        <a:xfrm rot="10800000">
          <a:off x="0" y="2034851"/>
          <a:ext cx="4403810" cy="2059061"/>
        </a:xfrm>
        <a:prstGeom prst="upArrowCallout">
          <a:avLst/>
        </a:prstGeom>
        <a:solidFill>
          <a:schemeClr val="accent3">
            <a:hueOff val="3029567"/>
            <a:satOff val="18270"/>
            <a:lumOff val="-11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a:t>五、纠正酸中毒、抗过敏</a:t>
          </a:r>
        </a:p>
      </dsp:txBody>
      <dsp:txXfrm>
        <a:off x="0" y="2034851"/>
        <a:ext cx="4403810" cy="722730"/>
      </dsp:txXfrm>
    </dsp:sp>
    <dsp:sp modelId="{8C664997-C871-4CA8-A44C-DFDF9F439E9C}">
      <dsp:nvSpPr>
        <dsp:cNvPr id="0" name=""/>
        <dsp:cNvSpPr/>
      </dsp:nvSpPr>
      <dsp:spPr>
        <a:xfrm>
          <a:off x="537" y="2762668"/>
          <a:ext cx="4402734" cy="615659"/>
        </a:xfrm>
        <a:prstGeom prst="rect">
          <a:avLst/>
        </a:prstGeom>
        <a:solidFill>
          <a:schemeClr val="accent3">
            <a:tint val="40000"/>
            <a:alpha val="90000"/>
            <a:hueOff val="1742114"/>
            <a:satOff val="-8910"/>
            <a:lumOff val="-1240"/>
            <a:alphaOff val="0"/>
          </a:schemeClr>
        </a:solidFill>
        <a:ln w="12700" cap="flat" cmpd="sng" algn="ctr">
          <a:solidFill>
            <a:schemeClr val="accent3">
              <a:tint val="40000"/>
              <a:alpha val="90000"/>
              <a:hueOff val="1742114"/>
              <a:satOff val="-8910"/>
              <a:lumOff val="-12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碳酸氢钠、地塞米松</a:t>
          </a:r>
        </a:p>
      </dsp:txBody>
      <dsp:txXfrm>
        <a:off x="537" y="2762668"/>
        <a:ext cx="4402734" cy="615659"/>
      </dsp:txXfrm>
    </dsp:sp>
    <dsp:sp modelId="{13A63E6B-A475-44DE-A498-AFCD9A800217}">
      <dsp:nvSpPr>
        <dsp:cNvPr id="0" name=""/>
        <dsp:cNvSpPr/>
      </dsp:nvSpPr>
      <dsp:spPr>
        <a:xfrm rot="10800000">
          <a:off x="0" y="0"/>
          <a:ext cx="4403810" cy="2059061"/>
        </a:xfrm>
        <a:prstGeom prst="upArrowCallout">
          <a:avLst/>
        </a:prstGeom>
        <a:solidFill>
          <a:schemeClr val="accent3">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a:t>四、维护循环功能</a:t>
          </a:r>
        </a:p>
      </dsp:txBody>
      <dsp:txXfrm>
        <a:off x="0" y="0"/>
        <a:ext cx="4403810" cy="722730"/>
      </dsp:txXfrm>
    </dsp:sp>
    <dsp:sp modelId="{2F1CF4EF-617C-4633-9C2B-04501AA58634}">
      <dsp:nvSpPr>
        <dsp:cNvPr id="0" name=""/>
        <dsp:cNvSpPr/>
      </dsp:nvSpPr>
      <dsp:spPr>
        <a:xfrm>
          <a:off x="0" y="723688"/>
          <a:ext cx="2201905" cy="615659"/>
        </a:xfrm>
        <a:prstGeom prst="rect">
          <a:avLst/>
        </a:prstGeom>
        <a:solidFill>
          <a:schemeClr val="accent3">
            <a:tint val="40000"/>
            <a:alpha val="90000"/>
            <a:hueOff val="3484228"/>
            <a:satOff val="-17820"/>
            <a:lumOff val="-2481"/>
            <a:alphaOff val="0"/>
          </a:schemeClr>
        </a:solidFill>
        <a:ln w="12700" cap="flat" cmpd="sng" algn="ctr">
          <a:solidFill>
            <a:schemeClr val="accent3">
              <a:tint val="40000"/>
              <a:alpha val="90000"/>
              <a:hueOff val="3484228"/>
              <a:satOff val="-17820"/>
              <a:lumOff val="-2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升压</a:t>
          </a:r>
        </a:p>
      </dsp:txBody>
      <dsp:txXfrm>
        <a:off x="0" y="723688"/>
        <a:ext cx="2201905" cy="615659"/>
      </dsp:txXfrm>
    </dsp:sp>
    <dsp:sp modelId="{8EDDE21A-D3D0-4F6D-9852-9345CCC11271}">
      <dsp:nvSpPr>
        <dsp:cNvPr id="0" name=""/>
        <dsp:cNvSpPr/>
      </dsp:nvSpPr>
      <dsp:spPr>
        <a:xfrm>
          <a:off x="2201905" y="723688"/>
          <a:ext cx="2201905" cy="615659"/>
        </a:xfrm>
        <a:prstGeom prst="rect">
          <a:avLst/>
        </a:prstGeom>
        <a:solidFill>
          <a:schemeClr val="accent3">
            <a:tint val="40000"/>
            <a:alpha val="90000"/>
            <a:hueOff val="5226341"/>
            <a:satOff val="-26730"/>
            <a:lumOff val="-3721"/>
            <a:alphaOff val="0"/>
          </a:schemeClr>
        </a:solidFill>
        <a:ln w="12700" cap="flat" cmpd="sng" algn="ctr">
          <a:solidFill>
            <a:schemeClr val="accent3">
              <a:tint val="40000"/>
              <a:alpha val="90000"/>
              <a:hueOff val="5226341"/>
              <a:satOff val="-26730"/>
              <a:lumOff val="-37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zh-CN" altLang="en-US" sz="2800" b="1" kern="1200" dirty="0"/>
            <a:t>扩容</a:t>
          </a:r>
        </a:p>
      </dsp:txBody>
      <dsp:txXfrm>
        <a:off x="2201905" y="723688"/>
        <a:ext cx="2201905" cy="6156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4CC758CE-ADE2-4D7C-841C-53A72314603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3075" name="Rectangle 3">
            <a:extLst>
              <a:ext uri="{FF2B5EF4-FFF2-40B4-BE49-F238E27FC236}">
                <a16:creationId xmlns:a16="http://schemas.microsoft.com/office/drawing/2014/main" xmlns="" id="{B24DD248-C14A-44EB-BC85-E3B05E934A8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endParaRPr lang="zh-CN" altLang="zh-CN"/>
          </a:p>
        </p:txBody>
      </p:sp>
      <p:sp>
        <p:nvSpPr>
          <p:cNvPr id="17412" name="Rectangle 4">
            <a:extLst>
              <a:ext uri="{FF2B5EF4-FFF2-40B4-BE49-F238E27FC236}">
                <a16:creationId xmlns:a16="http://schemas.microsoft.com/office/drawing/2014/main" xmlns="" id="{D51DD5FC-5D06-40C0-9F99-F908E8DBF0D0}"/>
              </a:ext>
            </a:extLst>
          </p:cNvPr>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7" name="Rectangle 5">
            <a:extLst>
              <a:ext uri="{FF2B5EF4-FFF2-40B4-BE49-F238E27FC236}">
                <a16:creationId xmlns:a16="http://schemas.microsoft.com/office/drawing/2014/main" xmlns="" id="{E481137C-BA48-449C-9A27-CBEAC8E4A07E}"/>
              </a:ext>
            </a:extLst>
          </p:cNvPr>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zh-CN" altLang="zh-CN" noProof="0"/>
              <a:t>单击此处编辑母版文本样式</a:t>
            </a:r>
          </a:p>
          <a:p>
            <a:pPr lvl="1"/>
            <a:r>
              <a:rPr lang="zh-CN" altLang="zh-CN" noProof="0"/>
              <a:t>第二级</a:t>
            </a:r>
          </a:p>
          <a:p>
            <a:pPr lvl="2"/>
            <a:r>
              <a:rPr lang="zh-CN" altLang="zh-CN" noProof="0"/>
              <a:t>第三级</a:t>
            </a:r>
          </a:p>
          <a:p>
            <a:pPr lvl="3"/>
            <a:r>
              <a:rPr lang="zh-CN" altLang="zh-CN" noProof="0"/>
              <a:t>第四级</a:t>
            </a:r>
          </a:p>
          <a:p>
            <a:pPr lvl="4"/>
            <a:r>
              <a:rPr lang="zh-CN" altLang="zh-CN" noProof="0"/>
              <a:t>第五级</a:t>
            </a:r>
          </a:p>
        </p:txBody>
      </p:sp>
      <p:sp>
        <p:nvSpPr>
          <p:cNvPr id="3078" name="Rectangle 6">
            <a:extLst>
              <a:ext uri="{FF2B5EF4-FFF2-40B4-BE49-F238E27FC236}">
                <a16:creationId xmlns:a16="http://schemas.microsoft.com/office/drawing/2014/main" xmlns="" id="{8C095C1C-3C7A-4A0E-B9C3-E244934D035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3079" name="Rectangle 7">
            <a:extLst>
              <a:ext uri="{FF2B5EF4-FFF2-40B4-BE49-F238E27FC236}">
                <a16:creationId xmlns:a16="http://schemas.microsoft.com/office/drawing/2014/main" xmlns="" id="{73C7327B-12B8-4EEA-91A3-24455447365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F4B8EF13-1F4B-4187-BAA8-FE2A20FE73C3}"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5</a:t>
            </a:fld>
            <a:endParaRPr lang="zh-CN" altLang="zh-CN"/>
          </a:p>
        </p:txBody>
      </p:sp>
    </p:spTree>
    <p:extLst>
      <p:ext uri="{BB962C8B-B14F-4D97-AF65-F5344CB8AC3E}">
        <p14:creationId xmlns:p14="http://schemas.microsoft.com/office/powerpoint/2010/main" xmlns="" val="185530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xmlns="" id="{55FCECB7-E72B-4013-A293-D05E6A193A9C}"/>
              </a:ext>
            </a:extLst>
          </p:cNvPr>
          <p:cNvSpPr>
            <a:spLocks noGrp="1" noRot="1" noChangeAspect="1" noChangeArrowheads="1" noTextEdit="1"/>
          </p:cNvSpPr>
          <p:nvPr>
            <p:ph type="sldImg"/>
          </p:nvPr>
        </p:nvSpPr>
        <p:spPr/>
      </p:sp>
      <p:sp>
        <p:nvSpPr>
          <p:cNvPr id="60419" name="备注占位符 2">
            <a:extLst>
              <a:ext uri="{FF2B5EF4-FFF2-40B4-BE49-F238E27FC236}">
                <a16:creationId xmlns:a16="http://schemas.microsoft.com/office/drawing/2014/main" xmlns="" id="{583B0003-01A4-4EB8-876C-32DB3C41192C}"/>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60420" name="灯片编号占位符 3">
            <a:extLst>
              <a:ext uri="{FF2B5EF4-FFF2-40B4-BE49-F238E27FC236}">
                <a16:creationId xmlns:a16="http://schemas.microsoft.com/office/drawing/2014/main" xmlns="" id="{7D33BBC4-19F8-41D3-8A2C-FFBD10EE6DF7}"/>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C439DB1-A9CE-47C7-81B5-B8464525D0A7}" type="slidenum">
              <a:rPr lang="zh-CN" altLang="zh-CN" smtClean="0"/>
              <a:pPr/>
              <a:t>14</a:t>
            </a:fld>
            <a:endParaRPr lang="zh-CN" altLang="zh-CN"/>
          </a:p>
        </p:txBody>
      </p:sp>
    </p:spTree>
    <p:extLst>
      <p:ext uri="{BB962C8B-B14F-4D97-AF65-F5344CB8AC3E}">
        <p14:creationId xmlns:p14="http://schemas.microsoft.com/office/powerpoint/2010/main" xmlns="" val="207114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15</a:t>
            </a:fld>
            <a:endParaRPr lang="zh-CN" altLang="zh-CN"/>
          </a:p>
        </p:txBody>
      </p:sp>
    </p:spTree>
    <p:extLst>
      <p:ext uri="{BB962C8B-B14F-4D97-AF65-F5344CB8AC3E}">
        <p14:creationId xmlns:p14="http://schemas.microsoft.com/office/powerpoint/2010/main" xmlns="" val="392163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16</a:t>
            </a:fld>
            <a:endParaRPr lang="zh-CN" altLang="zh-CN"/>
          </a:p>
        </p:txBody>
      </p:sp>
    </p:spTree>
    <p:extLst>
      <p:ext uri="{BB962C8B-B14F-4D97-AF65-F5344CB8AC3E}">
        <p14:creationId xmlns:p14="http://schemas.microsoft.com/office/powerpoint/2010/main" xmlns="" val="224172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17</a:t>
            </a:fld>
            <a:endParaRPr lang="zh-CN" altLang="zh-CN"/>
          </a:p>
        </p:txBody>
      </p:sp>
    </p:spTree>
    <p:extLst>
      <p:ext uri="{BB962C8B-B14F-4D97-AF65-F5344CB8AC3E}">
        <p14:creationId xmlns:p14="http://schemas.microsoft.com/office/powerpoint/2010/main" xmlns="" val="76627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18</a:t>
            </a:fld>
            <a:endParaRPr lang="zh-CN" altLang="zh-CN"/>
          </a:p>
        </p:txBody>
      </p:sp>
    </p:spTree>
    <p:extLst>
      <p:ext uri="{BB962C8B-B14F-4D97-AF65-F5344CB8AC3E}">
        <p14:creationId xmlns:p14="http://schemas.microsoft.com/office/powerpoint/2010/main" xmlns="" val="413183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20</a:t>
            </a:fld>
            <a:endParaRPr lang="zh-CN" altLang="zh-CN"/>
          </a:p>
        </p:txBody>
      </p:sp>
    </p:spTree>
    <p:extLst>
      <p:ext uri="{BB962C8B-B14F-4D97-AF65-F5344CB8AC3E}">
        <p14:creationId xmlns:p14="http://schemas.microsoft.com/office/powerpoint/2010/main" xmlns="" val="415007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21</a:t>
            </a:fld>
            <a:endParaRPr lang="zh-CN" altLang="zh-CN"/>
          </a:p>
        </p:txBody>
      </p:sp>
    </p:spTree>
    <p:extLst>
      <p:ext uri="{BB962C8B-B14F-4D97-AF65-F5344CB8AC3E}">
        <p14:creationId xmlns:p14="http://schemas.microsoft.com/office/powerpoint/2010/main" xmlns="" val="303462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23</a:t>
            </a:fld>
            <a:endParaRPr lang="zh-CN" altLang="zh-CN"/>
          </a:p>
        </p:txBody>
      </p:sp>
    </p:spTree>
    <p:extLst>
      <p:ext uri="{BB962C8B-B14F-4D97-AF65-F5344CB8AC3E}">
        <p14:creationId xmlns:p14="http://schemas.microsoft.com/office/powerpoint/2010/main" xmlns="" val="75448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24</a:t>
            </a:fld>
            <a:endParaRPr lang="zh-CN" altLang="zh-CN"/>
          </a:p>
        </p:txBody>
      </p:sp>
    </p:spTree>
    <p:extLst>
      <p:ext uri="{BB962C8B-B14F-4D97-AF65-F5344CB8AC3E}">
        <p14:creationId xmlns:p14="http://schemas.microsoft.com/office/powerpoint/2010/main" xmlns="" val="3317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25</a:t>
            </a:fld>
            <a:endParaRPr lang="zh-CN" altLang="zh-CN"/>
          </a:p>
        </p:txBody>
      </p:sp>
    </p:spTree>
    <p:extLst>
      <p:ext uri="{BB962C8B-B14F-4D97-AF65-F5344CB8AC3E}">
        <p14:creationId xmlns:p14="http://schemas.microsoft.com/office/powerpoint/2010/main" xmlns="" val="339574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6</a:t>
            </a:fld>
            <a:endParaRPr lang="zh-CN" altLang="zh-CN"/>
          </a:p>
        </p:txBody>
      </p:sp>
    </p:spTree>
    <p:extLst>
      <p:ext uri="{BB962C8B-B14F-4D97-AF65-F5344CB8AC3E}">
        <p14:creationId xmlns:p14="http://schemas.microsoft.com/office/powerpoint/2010/main" xmlns="" val="170154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26</a:t>
            </a:fld>
            <a:endParaRPr lang="zh-CN" altLang="zh-CN"/>
          </a:p>
        </p:txBody>
      </p:sp>
    </p:spTree>
    <p:extLst>
      <p:ext uri="{BB962C8B-B14F-4D97-AF65-F5344CB8AC3E}">
        <p14:creationId xmlns:p14="http://schemas.microsoft.com/office/powerpoint/2010/main" xmlns="" val="342651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27</a:t>
            </a:fld>
            <a:endParaRPr lang="zh-CN" altLang="zh-CN"/>
          </a:p>
        </p:txBody>
      </p:sp>
    </p:spTree>
    <p:extLst>
      <p:ext uri="{BB962C8B-B14F-4D97-AF65-F5344CB8AC3E}">
        <p14:creationId xmlns:p14="http://schemas.microsoft.com/office/powerpoint/2010/main" xmlns="" val="242215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28</a:t>
            </a:fld>
            <a:endParaRPr lang="zh-CN" altLang="zh-CN"/>
          </a:p>
        </p:txBody>
      </p:sp>
    </p:spTree>
    <p:extLst>
      <p:ext uri="{BB962C8B-B14F-4D97-AF65-F5344CB8AC3E}">
        <p14:creationId xmlns:p14="http://schemas.microsoft.com/office/powerpoint/2010/main" xmlns="" val="1827103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29</a:t>
            </a:fld>
            <a:endParaRPr lang="zh-CN" altLang="zh-CN"/>
          </a:p>
        </p:txBody>
      </p:sp>
    </p:spTree>
    <p:extLst>
      <p:ext uri="{BB962C8B-B14F-4D97-AF65-F5344CB8AC3E}">
        <p14:creationId xmlns:p14="http://schemas.microsoft.com/office/powerpoint/2010/main" xmlns="" val="3410012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30</a:t>
            </a:fld>
            <a:endParaRPr lang="zh-CN" altLang="zh-CN"/>
          </a:p>
        </p:txBody>
      </p:sp>
    </p:spTree>
    <p:extLst>
      <p:ext uri="{BB962C8B-B14F-4D97-AF65-F5344CB8AC3E}">
        <p14:creationId xmlns:p14="http://schemas.microsoft.com/office/powerpoint/2010/main" xmlns="" val="576808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31</a:t>
            </a:fld>
            <a:endParaRPr lang="zh-CN" altLang="zh-CN"/>
          </a:p>
        </p:txBody>
      </p:sp>
    </p:spTree>
    <p:extLst>
      <p:ext uri="{BB962C8B-B14F-4D97-AF65-F5344CB8AC3E}">
        <p14:creationId xmlns:p14="http://schemas.microsoft.com/office/powerpoint/2010/main" xmlns="" val="392192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7</a:t>
            </a:fld>
            <a:endParaRPr lang="zh-CN" altLang="zh-CN"/>
          </a:p>
        </p:txBody>
      </p:sp>
    </p:spTree>
    <p:extLst>
      <p:ext uri="{BB962C8B-B14F-4D97-AF65-F5344CB8AC3E}">
        <p14:creationId xmlns:p14="http://schemas.microsoft.com/office/powerpoint/2010/main" xmlns="" val="421565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8</a:t>
            </a:fld>
            <a:endParaRPr lang="zh-CN" altLang="zh-CN"/>
          </a:p>
        </p:txBody>
      </p:sp>
    </p:spTree>
    <p:extLst>
      <p:ext uri="{BB962C8B-B14F-4D97-AF65-F5344CB8AC3E}">
        <p14:creationId xmlns:p14="http://schemas.microsoft.com/office/powerpoint/2010/main" xmlns="" val="311733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9</a:t>
            </a:fld>
            <a:endParaRPr lang="zh-CN" altLang="zh-CN"/>
          </a:p>
        </p:txBody>
      </p:sp>
    </p:spTree>
    <p:extLst>
      <p:ext uri="{BB962C8B-B14F-4D97-AF65-F5344CB8AC3E}">
        <p14:creationId xmlns:p14="http://schemas.microsoft.com/office/powerpoint/2010/main" xmlns="" val="148981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10</a:t>
            </a:fld>
            <a:endParaRPr lang="zh-CN" altLang="zh-CN"/>
          </a:p>
        </p:txBody>
      </p:sp>
    </p:spTree>
    <p:extLst>
      <p:ext uri="{BB962C8B-B14F-4D97-AF65-F5344CB8AC3E}">
        <p14:creationId xmlns:p14="http://schemas.microsoft.com/office/powerpoint/2010/main" xmlns="" val="289967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11</a:t>
            </a:fld>
            <a:endParaRPr lang="zh-CN" altLang="zh-CN"/>
          </a:p>
        </p:txBody>
      </p:sp>
    </p:spTree>
    <p:extLst>
      <p:ext uri="{BB962C8B-B14F-4D97-AF65-F5344CB8AC3E}">
        <p14:creationId xmlns:p14="http://schemas.microsoft.com/office/powerpoint/2010/main" xmlns="" val="373341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12</a:t>
            </a:fld>
            <a:endParaRPr lang="zh-CN" altLang="zh-CN"/>
          </a:p>
        </p:txBody>
      </p:sp>
    </p:spTree>
    <p:extLst>
      <p:ext uri="{BB962C8B-B14F-4D97-AF65-F5344CB8AC3E}">
        <p14:creationId xmlns:p14="http://schemas.microsoft.com/office/powerpoint/2010/main" xmlns="" val="31088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a:extLst>
              <a:ext uri="{FF2B5EF4-FFF2-40B4-BE49-F238E27FC236}">
                <a16:creationId xmlns:a16="http://schemas.microsoft.com/office/drawing/2014/main" xmlns="" id="{A0E1F928-9BC2-4BC9-8C59-FB3CD57266B9}"/>
              </a:ext>
            </a:extLst>
          </p:cNvPr>
          <p:cNvSpPr>
            <a:spLocks noGrp="1" noRot="1" noChangeAspect="1" noChangeArrowheads="1" noTextEdit="1"/>
          </p:cNvSpPr>
          <p:nvPr>
            <p:ph type="sldImg"/>
          </p:nvPr>
        </p:nvSpPr>
        <p:spPr/>
      </p:sp>
      <p:sp>
        <p:nvSpPr>
          <p:cNvPr id="111619" name="备注占位符 2">
            <a:extLst>
              <a:ext uri="{FF2B5EF4-FFF2-40B4-BE49-F238E27FC236}">
                <a16:creationId xmlns:a16="http://schemas.microsoft.com/office/drawing/2014/main" xmlns="" id="{98735E96-1804-4E29-B506-A8596B83DEAD}"/>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11620" name="灯片编号占位符 3">
            <a:extLst>
              <a:ext uri="{FF2B5EF4-FFF2-40B4-BE49-F238E27FC236}">
                <a16:creationId xmlns:a16="http://schemas.microsoft.com/office/drawing/2014/main" xmlns="" id="{FFC3EB1E-FC17-425C-87D5-461E068BB3CD}"/>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DB7D9-CDC0-4F49-8D1C-6064C75896B1}" type="slidenum">
              <a:rPr lang="zh-CN" altLang="zh-CN" smtClean="0"/>
              <a:pPr/>
              <a:t>13</a:t>
            </a:fld>
            <a:endParaRPr lang="zh-CN" altLang="zh-CN"/>
          </a:p>
        </p:txBody>
      </p:sp>
    </p:spTree>
    <p:extLst>
      <p:ext uri="{BB962C8B-B14F-4D97-AF65-F5344CB8AC3E}">
        <p14:creationId xmlns:p14="http://schemas.microsoft.com/office/powerpoint/2010/main" xmlns="" val="55296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FF79A83-A55D-4C63-ADCC-752B37DF01CD}"/>
              </a:ext>
            </a:extLst>
          </p:cNvPr>
          <p:cNvSpPr txBox="1"/>
          <p:nvPr/>
        </p:nvSpPr>
        <p:spPr>
          <a:xfrm>
            <a:off x="719138" y="52388"/>
            <a:ext cx="2306637" cy="646112"/>
          </a:xfrm>
          <a:prstGeom prst="rect">
            <a:avLst/>
          </a:prstGeom>
          <a:noFill/>
        </p:spPr>
        <p:txBody>
          <a:bodyPr>
            <a:spAutoFit/>
          </a:bodyPr>
          <a:lstStyle>
            <a:defPPr>
              <a:defRPr lang="zh-CN"/>
            </a:defPPr>
            <a:lvl1pPr lvl="0">
              <a:defRPr sz="5400" b="1">
                <a:solidFill>
                  <a:schemeClr val="accent1"/>
                </a:solidFill>
                <a:latin typeface="+mj-ea"/>
                <a:ea typeface="+mj-ea"/>
              </a:defRPr>
            </a:lvl1pPr>
          </a:lstStyle>
          <a:p>
            <a:pPr algn="ctr" eaLnBrk="1" fontAlgn="auto" hangingPunct="1">
              <a:spcBef>
                <a:spcPts val="0"/>
              </a:spcBef>
              <a:spcAft>
                <a:spcPts val="0"/>
              </a:spcAft>
              <a:buFont typeface="Arial" panose="020B0604020202020204" pitchFamily="34" charset="0"/>
              <a:buNone/>
              <a:defRPr/>
            </a:pPr>
            <a:r>
              <a:rPr lang="zh-CN" altLang="en-US" sz="3600" dirty="0">
                <a:solidFill>
                  <a:schemeClr val="accent1">
                    <a:lumMod val="50000"/>
                  </a:schemeClr>
                </a:solidFill>
              </a:rPr>
              <a:t>目 标</a:t>
            </a:r>
          </a:p>
        </p:txBody>
      </p:sp>
      <p:sp>
        <p:nvSpPr>
          <p:cNvPr id="3" name="灯片编号占位符 3">
            <a:extLst>
              <a:ext uri="{FF2B5EF4-FFF2-40B4-BE49-F238E27FC236}">
                <a16:creationId xmlns:a16="http://schemas.microsoft.com/office/drawing/2014/main" xmlns="" id="{0586E4FB-C1FC-4025-9FC7-BA0A89AA408C}"/>
              </a:ext>
            </a:extLst>
          </p:cNvPr>
          <p:cNvSpPr>
            <a:spLocks noGrp="1"/>
          </p:cNvSpPr>
          <p:nvPr>
            <p:ph type="sldNum" sz="quarter" idx="10"/>
          </p:nvPr>
        </p:nvSpPr>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35627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鸣谢页">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33CBE97E-909C-4AE5-8A50-247D0CDEE479}"/>
              </a:ext>
            </a:extLst>
          </p:cNvPr>
          <p:cNvPicPr>
            <a:picLocks noChangeAspect="1" noChangeArrowheads="1"/>
          </p:cNvPicPr>
          <p:nvPr userDrawn="1"/>
        </p:nvPicPr>
        <p:blipFill>
          <a:blip r:embed="rId2" cstate="print">
            <a:duotone>
              <a:prstClr val="black"/>
              <a:schemeClr val="accent1">
                <a:tint val="45000"/>
                <a:satMod val="400000"/>
              </a:schemeClr>
            </a:duotone>
          </a:blip>
          <a:srcRect t="55513"/>
          <a:stretch>
            <a:fillRect/>
          </a:stretch>
        </p:blipFill>
        <p:spPr bwMode="auto">
          <a:xfrm>
            <a:off x="6069014" y="3816352"/>
            <a:ext cx="6205537" cy="3051175"/>
          </a:xfrm>
          <a:prstGeom prst="rect">
            <a:avLst/>
          </a:prstGeom>
          <a:noFill/>
          <a:ln>
            <a:noFill/>
          </a:ln>
        </p:spPr>
      </p:pic>
      <p:sp>
        <p:nvSpPr>
          <p:cNvPr id="3" name="矩形 7">
            <a:extLst>
              <a:ext uri="{FF2B5EF4-FFF2-40B4-BE49-F238E27FC236}">
                <a16:creationId xmlns:a16="http://schemas.microsoft.com/office/drawing/2014/main" xmlns="" id="{1F0702E2-5533-4B5F-AFAE-B0D412D648B4}"/>
              </a:ext>
            </a:extLst>
          </p:cNvPr>
          <p:cNvSpPr>
            <a:spLocks noChangeArrowheads="1"/>
          </p:cNvSpPr>
          <p:nvPr userDrawn="1"/>
        </p:nvSpPr>
        <p:spPr bwMode="auto">
          <a:xfrm>
            <a:off x="3511550" y="2674938"/>
            <a:ext cx="5168900" cy="985837"/>
          </a:xfrm>
          <a:prstGeom prst="rect">
            <a:avLst/>
          </a:prstGeom>
          <a:noFill/>
          <a:ln>
            <a:noFill/>
          </a:ln>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等线" panose="02010600030101010101" pitchFamily="2" charset="-122"/>
                <a:ea typeface="宋体" panose="02010600030101010101" pitchFamily="2" charset="-122"/>
              </a:defRPr>
            </a:lvl9pPr>
          </a:lstStyle>
          <a:p>
            <a:pPr algn="ctr" eaLnBrk="1" hangingPunct="1">
              <a:lnSpc>
                <a:spcPct val="130000"/>
              </a:lnSpc>
              <a:spcAft>
                <a:spcPts val="450"/>
              </a:spcAft>
              <a:buFont typeface="Arial" panose="020B0604020202020204" pitchFamily="34" charset="0"/>
              <a:buNone/>
              <a:defRPr/>
            </a:pPr>
            <a:r>
              <a:rPr lang="zh-CN" altLang="en-US" sz="4950" b="1" dirty="0">
                <a:solidFill>
                  <a:schemeClr val="accent1">
                    <a:lumMod val="50000"/>
                  </a:schemeClr>
                </a:solidFill>
                <a:latin typeface="微软雅黑" panose="020B0503020204020204" pitchFamily="34" charset="-122"/>
                <a:ea typeface="微软雅黑" panose="020B0503020204020204" pitchFamily="34" charset="-122"/>
              </a:rPr>
              <a:t>谢 谢 观 看</a:t>
            </a:r>
            <a:endParaRPr lang="en-US" altLang="zh-CN" sz="495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4" name="组合 102">
            <a:extLst>
              <a:ext uri="{FF2B5EF4-FFF2-40B4-BE49-F238E27FC236}">
                <a16:creationId xmlns:a16="http://schemas.microsoft.com/office/drawing/2014/main" xmlns="" id="{D7CD2305-2702-4B17-95C1-3F08F285F738}"/>
              </a:ext>
            </a:extLst>
          </p:cNvPr>
          <p:cNvGrpSpPr>
            <a:grpSpLocks/>
          </p:cNvGrpSpPr>
          <p:nvPr userDrawn="1"/>
        </p:nvGrpSpPr>
        <p:grpSpPr bwMode="auto">
          <a:xfrm>
            <a:off x="-17463" y="-1588"/>
            <a:ext cx="12226926" cy="3343276"/>
            <a:chOff x="-17584" y="6486"/>
            <a:chExt cx="12227166" cy="3344625"/>
          </a:xfrm>
        </p:grpSpPr>
        <p:pic>
          <p:nvPicPr>
            <p:cNvPr id="5" name="图片 9">
              <a:extLst>
                <a:ext uri="{FF2B5EF4-FFF2-40B4-BE49-F238E27FC236}">
                  <a16:creationId xmlns:a16="http://schemas.microsoft.com/office/drawing/2014/main" xmlns="" id="{A9C248EB-50B4-49CE-850D-EEB1EA0C9CDF}"/>
                </a:ext>
              </a:extLst>
            </p:cNvPr>
            <p:cNvPicPr>
              <a:picLocks noChangeAspect="1" noChangeArrowheads="1"/>
            </p:cNvPicPr>
            <p:nvPr/>
          </p:nvPicPr>
          <p:blipFill>
            <a:blip r:embed="rId3" cstate="print">
              <a:duotone>
                <a:prstClr val="black"/>
                <a:schemeClr val="accent1">
                  <a:tint val="45000"/>
                  <a:satMod val="400000"/>
                </a:schemeClr>
              </a:duotone>
            </a:blip>
            <a:srcRect b="51230"/>
            <a:stretch>
              <a:fillRect/>
            </a:stretch>
          </p:blipFill>
          <p:spPr bwMode="auto">
            <a:xfrm>
              <a:off x="-17584" y="6486"/>
              <a:ext cx="6113584" cy="3344625"/>
            </a:xfrm>
            <a:prstGeom prst="rect">
              <a:avLst/>
            </a:prstGeom>
            <a:noFill/>
            <a:ln>
              <a:noFill/>
            </a:ln>
          </p:spPr>
        </p:pic>
        <p:pic>
          <p:nvPicPr>
            <p:cNvPr id="6" name="图片 10">
              <a:extLst>
                <a:ext uri="{FF2B5EF4-FFF2-40B4-BE49-F238E27FC236}">
                  <a16:creationId xmlns:a16="http://schemas.microsoft.com/office/drawing/2014/main" xmlns="" id="{542784A3-B4E6-49EE-85F5-AEFBFA24E4BA}"/>
                </a:ext>
              </a:extLst>
            </p:cNvPr>
            <p:cNvPicPr>
              <a:picLocks noChangeAspect="1" noChangeArrowheads="1"/>
            </p:cNvPicPr>
            <p:nvPr/>
          </p:nvPicPr>
          <p:blipFill>
            <a:blip r:embed="rId4" cstate="print">
              <a:duotone>
                <a:prstClr val="black"/>
                <a:schemeClr val="accent1">
                  <a:tint val="45000"/>
                  <a:satMod val="400000"/>
                </a:schemeClr>
              </a:duotone>
            </a:blip>
            <a:srcRect b="51230"/>
            <a:stretch>
              <a:fillRect/>
            </a:stretch>
          </p:blipFill>
          <p:spPr bwMode="auto">
            <a:xfrm flipH="1">
              <a:off x="6061657" y="6486"/>
              <a:ext cx="6147925" cy="3344625"/>
            </a:xfrm>
            <a:prstGeom prst="rect">
              <a:avLst/>
            </a:prstGeom>
            <a:noFill/>
            <a:ln>
              <a:noFill/>
            </a:ln>
          </p:spPr>
        </p:pic>
      </p:grpSp>
      <p:pic>
        <p:nvPicPr>
          <p:cNvPr id="7" name="图片 11">
            <a:extLst>
              <a:ext uri="{FF2B5EF4-FFF2-40B4-BE49-F238E27FC236}">
                <a16:creationId xmlns:a16="http://schemas.microsoft.com/office/drawing/2014/main" xmlns="" id="{8669FD0A-C7EC-4465-97CB-4A30F21A1A36}"/>
              </a:ext>
            </a:extLst>
          </p:cNvPr>
          <p:cNvPicPr>
            <a:picLocks noChangeAspect="1" noChangeArrowheads="1"/>
          </p:cNvPicPr>
          <p:nvPr userDrawn="1"/>
        </p:nvPicPr>
        <p:blipFill>
          <a:blip r:embed="rId5" cstate="print">
            <a:duotone>
              <a:prstClr val="black"/>
              <a:schemeClr val="accent1">
                <a:tint val="45000"/>
                <a:satMod val="400000"/>
              </a:schemeClr>
            </a:duotone>
          </a:blip>
          <a:srcRect t="55513"/>
          <a:stretch>
            <a:fillRect/>
          </a:stretch>
        </p:blipFill>
        <p:spPr bwMode="auto">
          <a:xfrm>
            <a:off x="-74613" y="3806827"/>
            <a:ext cx="6170613" cy="3051175"/>
          </a:xfrm>
          <a:prstGeom prst="rect">
            <a:avLst/>
          </a:prstGeom>
          <a:noFill/>
          <a:ln>
            <a:noFill/>
          </a:ln>
        </p:spPr>
      </p:pic>
    </p:spTree>
    <p:extLst>
      <p:ext uri="{BB962C8B-B14F-4D97-AF65-F5344CB8AC3E}">
        <p14:creationId xmlns:p14="http://schemas.microsoft.com/office/powerpoint/2010/main" xmlns="" val="141368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章标题页">
    <p:spTree>
      <p:nvGrpSpPr>
        <p:cNvPr id="1" name=""/>
        <p:cNvGrpSpPr/>
        <p:nvPr/>
      </p:nvGrpSpPr>
      <p:grpSpPr>
        <a:xfrm>
          <a:off x="0" y="0"/>
          <a:ext cx="0" cy="0"/>
          <a:chOff x="0" y="0"/>
          <a:chExt cx="0" cy="0"/>
        </a:xfrm>
      </p:grpSpPr>
      <p:grpSp>
        <p:nvGrpSpPr>
          <p:cNvPr id="2" name="组合 183">
            <a:extLst>
              <a:ext uri="{FF2B5EF4-FFF2-40B4-BE49-F238E27FC236}">
                <a16:creationId xmlns:a16="http://schemas.microsoft.com/office/drawing/2014/main" xmlns="" id="{2E8327F5-A174-46F2-8346-B1771FE6E526}"/>
              </a:ext>
            </a:extLst>
          </p:cNvPr>
          <p:cNvGrpSpPr>
            <a:grpSpLocks/>
          </p:cNvGrpSpPr>
          <p:nvPr userDrawn="1"/>
        </p:nvGrpSpPr>
        <p:grpSpPr bwMode="auto">
          <a:xfrm>
            <a:off x="-17463" y="-1588"/>
            <a:ext cx="12226926" cy="3343276"/>
            <a:chOff x="-17584" y="6486"/>
            <a:chExt cx="12227166" cy="3344625"/>
          </a:xfrm>
        </p:grpSpPr>
        <p:pic>
          <p:nvPicPr>
            <p:cNvPr id="3" name="图片 7">
              <a:extLst>
                <a:ext uri="{FF2B5EF4-FFF2-40B4-BE49-F238E27FC236}">
                  <a16:creationId xmlns:a16="http://schemas.microsoft.com/office/drawing/2014/main" xmlns="" id="{BD04AE0C-E7A0-40B3-B339-57069B4109D4}"/>
                </a:ext>
              </a:extLst>
            </p:cNvPr>
            <p:cNvPicPr>
              <a:picLocks noChangeAspect="1" noChangeArrowheads="1"/>
            </p:cNvPicPr>
            <p:nvPr/>
          </p:nvPicPr>
          <p:blipFill>
            <a:blip r:embed="rId2" cstate="print">
              <a:duotone>
                <a:prstClr val="black"/>
                <a:schemeClr val="accent1">
                  <a:tint val="45000"/>
                  <a:satMod val="400000"/>
                </a:schemeClr>
              </a:duotone>
            </a:blip>
            <a:srcRect b="51230"/>
            <a:stretch>
              <a:fillRect/>
            </a:stretch>
          </p:blipFill>
          <p:spPr bwMode="auto">
            <a:xfrm>
              <a:off x="-17584" y="6486"/>
              <a:ext cx="6113584" cy="3344625"/>
            </a:xfrm>
            <a:prstGeom prst="rect">
              <a:avLst/>
            </a:prstGeom>
            <a:noFill/>
            <a:ln>
              <a:noFill/>
            </a:ln>
          </p:spPr>
        </p:pic>
        <p:pic>
          <p:nvPicPr>
            <p:cNvPr id="4" name="图片 8">
              <a:extLst>
                <a:ext uri="{FF2B5EF4-FFF2-40B4-BE49-F238E27FC236}">
                  <a16:creationId xmlns:a16="http://schemas.microsoft.com/office/drawing/2014/main" xmlns="" id="{7E0815FA-6DAE-4B3C-97ED-80FB4FB5F41B}"/>
                </a:ext>
              </a:extLst>
            </p:cNvPr>
            <p:cNvPicPr>
              <a:picLocks noChangeAspect="1" noChangeArrowheads="1"/>
            </p:cNvPicPr>
            <p:nvPr/>
          </p:nvPicPr>
          <p:blipFill>
            <a:blip r:embed="rId3" cstate="print">
              <a:duotone>
                <a:prstClr val="black"/>
                <a:schemeClr val="accent1">
                  <a:tint val="45000"/>
                  <a:satMod val="400000"/>
                </a:schemeClr>
              </a:duotone>
            </a:blip>
            <a:srcRect b="51230"/>
            <a:stretch>
              <a:fillRect/>
            </a:stretch>
          </p:blipFill>
          <p:spPr bwMode="auto">
            <a:xfrm flipH="1">
              <a:off x="6061657" y="6486"/>
              <a:ext cx="6147925" cy="3344625"/>
            </a:xfrm>
            <a:prstGeom prst="rect">
              <a:avLst/>
            </a:prstGeom>
            <a:noFill/>
            <a:ln>
              <a:noFill/>
            </a:ln>
          </p:spPr>
        </p:pic>
      </p:grpSp>
      <p:grpSp>
        <p:nvGrpSpPr>
          <p:cNvPr id="5" name="组合 195">
            <a:extLst>
              <a:ext uri="{FF2B5EF4-FFF2-40B4-BE49-F238E27FC236}">
                <a16:creationId xmlns:a16="http://schemas.microsoft.com/office/drawing/2014/main" xmlns="" id="{6D5382FF-296C-46E9-AEF5-CD47CC419779}"/>
              </a:ext>
            </a:extLst>
          </p:cNvPr>
          <p:cNvGrpSpPr>
            <a:grpSpLocks/>
          </p:cNvGrpSpPr>
          <p:nvPr userDrawn="1"/>
        </p:nvGrpSpPr>
        <p:grpSpPr bwMode="auto">
          <a:xfrm>
            <a:off x="5019675" y="2533652"/>
            <a:ext cx="2152651" cy="631825"/>
            <a:chOff x="7854838" y="2685961"/>
            <a:chExt cx="1947104" cy="535640"/>
          </a:xfrm>
          <a:solidFill>
            <a:schemeClr val="accent1">
              <a:lumMod val="60000"/>
              <a:lumOff val="40000"/>
            </a:schemeClr>
          </a:solidFill>
        </p:grpSpPr>
        <p:sp>
          <p:nvSpPr>
            <p:cNvPr id="6" name="流程图: 离页连接符 193">
              <a:extLst>
                <a:ext uri="{FF2B5EF4-FFF2-40B4-BE49-F238E27FC236}">
                  <a16:creationId xmlns:a16="http://schemas.microsoft.com/office/drawing/2014/main" xmlns="" id="{B6D3C882-340B-402A-BFB2-D3F0BDBDECD6}"/>
                </a:ext>
              </a:extLst>
            </p:cNvPr>
            <p:cNvSpPr/>
            <p:nvPr/>
          </p:nvSpPr>
          <p:spPr>
            <a:xfrm rot="5400000">
              <a:off x="8075229" y="2465570"/>
              <a:ext cx="535640" cy="976424"/>
            </a:xfrm>
            <a:prstGeom prst="flowChartOffpageConnector">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7" name="流程图: 离页连接符 194">
              <a:extLst>
                <a:ext uri="{FF2B5EF4-FFF2-40B4-BE49-F238E27FC236}">
                  <a16:creationId xmlns:a16="http://schemas.microsoft.com/office/drawing/2014/main" xmlns="" id="{E0370F72-592A-49A0-B703-C67D80D434C0}"/>
                </a:ext>
              </a:extLst>
            </p:cNvPr>
            <p:cNvSpPr/>
            <p:nvPr/>
          </p:nvSpPr>
          <p:spPr>
            <a:xfrm rot="16200000">
              <a:off x="9045910" y="2465570"/>
              <a:ext cx="535640" cy="976424"/>
            </a:xfrm>
            <a:prstGeom prst="flowChartOffpageConnector">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grpSp>
      <p:sp>
        <p:nvSpPr>
          <p:cNvPr id="8" name="灯片编号占位符 3">
            <a:extLst>
              <a:ext uri="{FF2B5EF4-FFF2-40B4-BE49-F238E27FC236}">
                <a16:creationId xmlns:a16="http://schemas.microsoft.com/office/drawing/2014/main" xmlns="" id="{9B94809E-8B1F-45B6-B671-584376E23AA5}"/>
              </a:ext>
            </a:extLst>
          </p:cNvPr>
          <p:cNvSpPr>
            <a:spLocks noGrp="1"/>
          </p:cNvSpPr>
          <p:nvPr>
            <p:ph type="sldNum" sz="quarter" idx="10"/>
          </p:nvPr>
        </p:nvSpPr>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91538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内容页1">
    <p:spTree>
      <p:nvGrpSpPr>
        <p:cNvPr id="1" name=""/>
        <p:cNvGrpSpPr/>
        <p:nvPr/>
      </p:nvGrpSpPr>
      <p:grpSpPr>
        <a:xfrm>
          <a:off x="0" y="0"/>
          <a:ext cx="0" cy="0"/>
          <a:chOff x="0" y="0"/>
          <a:chExt cx="0" cy="0"/>
        </a:xfrm>
      </p:grpSpPr>
      <p:pic>
        <p:nvPicPr>
          <p:cNvPr id="3" name="图片 2" descr="图片包含 游戏机, 标志, 房间, 食物&#10;&#10;描述已自动生成">
            <a:extLst>
              <a:ext uri="{FF2B5EF4-FFF2-40B4-BE49-F238E27FC236}">
                <a16:creationId xmlns:a16="http://schemas.microsoft.com/office/drawing/2014/main" xmlns="" id="{CAF68977-6388-438F-ABD6-CBD2A7981830}"/>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42663" y="33338"/>
            <a:ext cx="6429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文本占位符 9"/>
          <p:cNvSpPr>
            <a:spLocks noGrp="1"/>
          </p:cNvSpPr>
          <p:nvPr>
            <p:ph type="body" sz="quarter" idx="10"/>
          </p:nvPr>
        </p:nvSpPr>
        <p:spPr>
          <a:xfrm>
            <a:off x="1264651" y="104917"/>
            <a:ext cx="3315541" cy="575005"/>
          </a:xfrm>
        </p:spPr>
        <p:txBody>
          <a:bodyPr>
            <a:noAutofit/>
          </a:bodyPr>
          <a:lstStyle>
            <a:lvl1pPr marL="0" indent="0">
              <a:lnSpc>
                <a:spcPct val="100000"/>
              </a:lnSpc>
              <a:spcBef>
                <a:spcPts val="0"/>
              </a:spcBef>
              <a:buNone/>
              <a:defRPr sz="2400" b="1">
                <a:solidFill>
                  <a:schemeClr val="accent1">
                    <a:lumMod val="50000"/>
                  </a:schemeClr>
                </a:solidFill>
                <a:latin typeface="微软雅黑" panose="020B0503020204020204" charset="-122"/>
                <a:ea typeface="微软雅黑" panose="020B0503020204020204" charset="-122"/>
              </a:defRPr>
            </a:lvl1pPr>
          </a:lstStyle>
          <a:p>
            <a:pPr lvl="0"/>
            <a:r>
              <a:rPr lang="zh-CN" altLang="en-US" noProof="1"/>
              <a:t>单击此处编</a:t>
            </a:r>
          </a:p>
        </p:txBody>
      </p:sp>
      <p:sp>
        <p:nvSpPr>
          <p:cNvPr id="4" name="灯片编号占位符 3">
            <a:extLst>
              <a:ext uri="{FF2B5EF4-FFF2-40B4-BE49-F238E27FC236}">
                <a16:creationId xmlns:a16="http://schemas.microsoft.com/office/drawing/2014/main" xmlns="" id="{57A48C77-4694-4AE6-B86E-AE79B14421F3}"/>
              </a:ext>
            </a:extLst>
          </p:cNvPr>
          <p:cNvSpPr>
            <a:spLocks noGrp="1"/>
          </p:cNvSpPr>
          <p:nvPr>
            <p:ph type="sldNum" sz="quarter" idx="11"/>
          </p:nvPr>
        </p:nvSpPr>
        <p:spPr>
          <a:xfrm>
            <a:off x="8616950" y="6380163"/>
            <a:ext cx="3462338" cy="501650"/>
          </a:xfrm>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29446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07B94077-50F0-4171-AFA3-7BCAFDA8FBEB}"/>
              </a:ext>
            </a:extLst>
          </p:cNvPr>
          <p:cNvPicPr>
            <a:picLocks noChangeAspect="1" noChangeArrowheads="1"/>
          </p:cNvPicPr>
          <p:nvPr userDrawn="1"/>
        </p:nvPicPr>
        <p:blipFill>
          <a:blip r:embed="rId2" cstate="print">
            <a:duotone>
              <a:prstClr val="black"/>
              <a:schemeClr val="accent1">
                <a:tint val="45000"/>
                <a:satMod val="400000"/>
              </a:schemeClr>
            </a:duotone>
          </a:blip>
          <a:srcRect t="55513"/>
          <a:stretch>
            <a:fillRect/>
          </a:stretch>
        </p:blipFill>
        <p:spPr bwMode="auto">
          <a:xfrm>
            <a:off x="-74613" y="3806827"/>
            <a:ext cx="6170613" cy="3051175"/>
          </a:xfrm>
          <a:prstGeom prst="rect">
            <a:avLst/>
          </a:prstGeom>
          <a:noFill/>
          <a:ln>
            <a:noFill/>
          </a:ln>
        </p:spPr>
      </p:pic>
      <p:pic>
        <p:nvPicPr>
          <p:cNvPr id="3" name="图片 7">
            <a:extLst>
              <a:ext uri="{FF2B5EF4-FFF2-40B4-BE49-F238E27FC236}">
                <a16:creationId xmlns:a16="http://schemas.microsoft.com/office/drawing/2014/main" xmlns="" id="{AC0F3FE2-AE92-46E7-8DFA-D06AE166D9B9}"/>
              </a:ext>
            </a:extLst>
          </p:cNvPr>
          <p:cNvPicPr>
            <a:picLocks noChangeAspect="1" noChangeArrowheads="1"/>
          </p:cNvPicPr>
          <p:nvPr userDrawn="1"/>
        </p:nvPicPr>
        <p:blipFill>
          <a:blip r:embed="rId3" cstate="print">
            <a:duotone>
              <a:prstClr val="black"/>
              <a:schemeClr val="accent1">
                <a:tint val="45000"/>
                <a:satMod val="400000"/>
              </a:schemeClr>
            </a:duotone>
          </a:blip>
          <a:srcRect t="55513"/>
          <a:stretch>
            <a:fillRect/>
          </a:stretch>
        </p:blipFill>
        <p:spPr bwMode="auto">
          <a:xfrm>
            <a:off x="6069014" y="3806827"/>
            <a:ext cx="6205537" cy="3051175"/>
          </a:xfrm>
          <a:prstGeom prst="rect">
            <a:avLst/>
          </a:prstGeom>
          <a:noFill/>
          <a:ln>
            <a:noFill/>
          </a:ln>
        </p:spPr>
      </p:pic>
      <p:sp>
        <p:nvSpPr>
          <p:cNvPr id="4" name="箭头: V 形 192">
            <a:extLst>
              <a:ext uri="{FF2B5EF4-FFF2-40B4-BE49-F238E27FC236}">
                <a16:creationId xmlns:a16="http://schemas.microsoft.com/office/drawing/2014/main" xmlns="" id="{7E33A891-C048-4317-A41F-094D9C73116B}"/>
              </a:ext>
            </a:extLst>
          </p:cNvPr>
          <p:cNvSpPr/>
          <p:nvPr/>
        </p:nvSpPr>
        <p:spPr>
          <a:xfrm>
            <a:off x="7115175" y="1751013"/>
            <a:ext cx="525463" cy="479425"/>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solidFill>
                <a:schemeClr val="tx1"/>
              </a:solidFill>
            </a:endParaRPr>
          </a:p>
        </p:txBody>
      </p:sp>
      <p:sp>
        <p:nvSpPr>
          <p:cNvPr id="5" name="矩形 4">
            <a:extLst>
              <a:ext uri="{FF2B5EF4-FFF2-40B4-BE49-F238E27FC236}">
                <a16:creationId xmlns:a16="http://schemas.microsoft.com/office/drawing/2014/main" xmlns="" id="{1CC8DA0F-BD58-4CAF-B423-ACED57F865DD}"/>
              </a:ext>
            </a:extLst>
          </p:cNvPr>
          <p:cNvSpPr/>
          <p:nvPr/>
        </p:nvSpPr>
        <p:spPr>
          <a:xfrm>
            <a:off x="5170488" y="1727200"/>
            <a:ext cx="1871662" cy="5270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6" name="箭头: V 形 194">
            <a:extLst>
              <a:ext uri="{FF2B5EF4-FFF2-40B4-BE49-F238E27FC236}">
                <a16:creationId xmlns:a16="http://schemas.microsoft.com/office/drawing/2014/main" xmlns="" id="{3293D4BA-1FDC-46DD-A347-E77FF90B8520}"/>
              </a:ext>
            </a:extLst>
          </p:cNvPr>
          <p:cNvSpPr/>
          <p:nvPr/>
        </p:nvSpPr>
        <p:spPr>
          <a:xfrm rot="10800000">
            <a:off x="4551363" y="1751013"/>
            <a:ext cx="525462" cy="479425"/>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solidFill>
                <a:schemeClr val="tx1"/>
              </a:solidFill>
            </a:endParaRPr>
          </a:p>
        </p:txBody>
      </p:sp>
    </p:spTree>
    <p:extLst>
      <p:ext uri="{BB962C8B-B14F-4D97-AF65-F5344CB8AC3E}">
        <p14:creationId xmlns:p14="http://schemas.microsoft.com/office/powerpoint/2010/main" xmlns="" val="9024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目录页">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38D5540-6975-4D9F-BC3D-6C43DA582241}"/>
              </a:ext>
            </a:extLst>
          </p:cNvPr>
          <p:cNvSpPr txBox="1"/>
          <p:nvPr/>
        </p:nvSpPr>
        <p:spPr>
          <a:xfrm>
            <a:off x="719138" y="52388"/>
            <a:ext cx="2306637" cy="646112"/>
          </a:xfrm>
          <a:prstGeom prst="rect">
            <a:avLst/>
          </a:prstGeom>
          <a:noFill/>
        </p:spPr>
        <p:txBody>
          <a:bodyPr>
            <a:spAutoFit/>
          </a:bodyPr>
          <a:lstStyle>
            <a:defPPr>
              <a:defRPr lang="zh-CN"/>
            </a:defPPr>
            <a:lvl1pPr lvl="0">
              <a:defRPr sz="5400" b="1">
                <a:solidFill>
                  <a:schemeClr val="accent1"/>
                </a:solidFill>
                <a:latin typeface="+mj-ea"/>
                <a:ea typeface="+mj-ea"/>
              </a:defRPr>
            </a:lvl1pPr>
          </a:lstStyle>
          <a:p>
            <a:pPr algn="ctr" eaLnBrk="1" fontAlgn="auto" hangingPunct="1">
              <a:spcBef>
                <a:spcPts val="0"/>
              </a:spcBef>
              <a:spcAft>
                <a:spcPts val="0"/>
              </a:spcAft>
              <a:buFont typeface="Arial" panose="020B0604020202020204" pitchFamily="34" charset="0"/>
              <a:buNone/>
              <a:defRPr/>
            </a:pPr>
            <a:r>
              <a:rPr lang="zh-CN" altLang="en-US" sz="3600" dirty="0">
                <a:solidFill>
                  <a:schemeClr val="accent1">
                    <a:lumMod val="50000"/>
                  </a:schemeClr>
                </a:solidFill>
              </a:rPr>
              <a:t>目 标</a:t>
            </a:r>
          </a:p>
        </p:txBody>
      </p:sp>
      <p:sp>
        <p:nvSpPr>
          <p:cNvPr id="3" name="灯片编号占位符 3">
            <a:extLst>
              <a:ext uri="{FF2B5EF4-FFF2-40B4-BE49-F238E27FC236}">
                <a16:creationId xmlns:a16="http://schemas.microsoft.com/office/drawing/2014/main" xmlns="" id="{21024B31-D9C2-4CB7-911F-478DB640DD8A}"/>
              </a:ext>
            </a:extLst>
          </p:cNvPr>
          <p:cNvSpPr>
            <a:spLocks noGrp="1"/>
          </p:cNvSpPr>
          <p:nvPr>
            <p:ph type="sldNum" sz="quarter" idx="10"/>
          </p:nvPr>
        </p:nvSpPr>
        <p:spPr>
          <a:xfrm>
            <a:off x="8616950" y="6380163"/>
            <a:ext cx="3462338" cy="501650"/>
          </a:xfrm>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236051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3">
            <a:extLst>
              <a:ext uri="{FF2B5EF4-FFF2-40B4-BE49-F238E27FC236}">
                <a16:creationId xmlns:a16="http://schemas.microsoft.com/office/drawing/2014/main" xmlns="" id="{BA9350B9-3229-4230-8B0F-42375C14115E}"/>
              </a:ext>
            </a:extLst>
          </p:cNvPr>
          <p:cNvSpPr>
            <a:spLocks noGrp="1"/>
          </p:cNvSpPr>
          <p:nvPr>
            <p:ph type="sldNum" sz="quarter" idx="10"/>
          </p:nvPr>
        </p:nvSpPr>
        <p:spPr/>
        <p:txBody>
          <a:bodyPr/>
          <a:lstStyle>
            <a:lvl1pPr>
              <a:defRPr/>
            </a:lvl1pPr>
          </a:lstStyle>
          <a:p>
            <a:pPr>
              <a:defRPr/>
            </a:pPr>
            <a:r>
              <a:rPr lang="zh-CN" altLang="en-US"/>
              <a:t>郑州澍青医学高等专科学校</a:t>
            </a:r>
          </a:p>
        </p:txBody>
      </p:sp>
    </p:spTree>
    <p:extLst>
      <p:ext uri="{BB962C8B-B14F-4D97-AF65-F5344CB8AC3E}">
        <p14:creationId xmlns:p14="http://schemas.microsoft.com/office/powerpoint/2010/main" xmlns="" val="401528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章标题页">
    <p:spTree>
      <p:nvGrpSpPr>
        <p:cNvPr id="1" name=""/>
        <p:cNvGrpSpPr/>
        <p:nvPr/>
      </p:nvGrpSpPr>
      <p:grpSpPr>
        <a:xfrm>
          <a:off x="0" y="0"/>
          <a:ext cx="0" cy="0"/>
          <a:chOff x="0" y="0"/>
          <a:chExt cx="0" cy="0"/>
        </a:xfrm>
      </p:grpSpPr>
      <p:grpSp>
        <p:nvGrpSpPr>
          <p:cNvPr id="3" name="组合 183">
            <a:extLst>
              <a:ext uri="{FF2B5EF4-FFF2-40B4-BE49-F238E27FC236}">
                <a16:creationId xmlns:a16="http://schemas.microsoft.com/office/drawing/2014/main" xmlns="" id="{4386090E-894A-4501-8A5C-5C4F07E5982D}"/>
              </a:ext>
            </a:extLst>
          </p:cNvPr>
          <p:cNvGrpSpPr>
            <a:grpSpLocks/>
          </p:cNvGrpSpPr>
          <p:nvPr userDrawn="1"/>
        </p:nvGrpSpPr>
        <p:grpSpPr bwMode="auto">
          <a:xfrm>
            <a:off x="-17463" y="-1588"/>
            <a:ext cx="12226926" cy="3343276"/>
            <a:chOff x="-17584" y="6486"/>
            <a:chExt cx="12227166" cy="3344625"/>
          </a:xfrm>
        </p:grpSpPr>
        <p:pic>
          <p:nvPicPr>
            <p:cNvPr id="4" name="图片 7">
              <a:extLst>
                <a:ext uri="{FF2B5EF4-FFF2-40B4-BE49-F238E27FC236}">
                  <a16:creationId xmlns:a16="http://schemas.microsoft.com/office/drawing/2014/main" xmlns="" id="{69C3BF39-29DA-49D6-B271-CCE89F601E1D}"/>
                </a:ext>
              </a:extLst>
            </p:cNvPr>
            <p:cNvPicPr>
              <a:picLocks noChangeAspect="1" noChangeArrowheads="1"/>
            </p:cNvPicPr>
            <p:nvPr/>
          </p:nvPicPr>
          <p:blipFill>
            <a:blip r:embed="rId2" cstate="print">
              <a:duotone>
                <a:prstClr val="black"/>
                <a:schemeClr val="accent1">
                  <a:tint val="45000"/>
                  <a:satMod val="400000"/>
                </a:schemeClr>
              </a:duotone>
            </a:blip>
            <a:srcRect b="51230"/>
            <a:stretch>
              <a:fillRect/>
            </a:stretch>
          </p:blipFill>
          <p:spPr bwMode="auto">
            <a:xfrm>
              <a:off x="-17584" y="6486"/>
              <a:ext cx="6113584" cy="3344625"/>
            </a:xfrm>
            <a:prstGeom prst="rect">
              <a:avLst/>
            </a:prstGeom>
            <a:noFill/>
            <a:ln>
              <a:noFill/>
            </a:ln>
          </p:spPr>
        </p:pic>
        <p:pic>
          <p:nvPicPr>
            <p:cNvPr id="5" name="图片 8">
              <a:extLst>
                <a:ext uri="{FF2B5EF4-FFF2-40B4-BE49-F238E27FC236}">
                  <a16:creationId xmlns:a16="http://schemas.microsoft.com/office/drawing/2014/main" xmlns="" id="{251DD3F2-ADED-493A-9F09-A7564C4DC74E}"/>
                </a:ext>
              </a:extLst>
            </p:cNvPr>
            <p:cNvPicPr>
              <a:picLocks noChangeAspect="1" noChangeArrowheads="1"/>
            </p:cNvPicPr>
            <p:nvPr/>
          </p:nvPicPr>
          <p:blipFill>
            <a:blip r:embed="rId3" cstate="print">
              <a:duotone>
                <a:prstClr val="black"/>
                <a:schemeClr val="accent1">
                  <a:tint val="45000"/>
                  <a:satMod val="400000"/>
                </a:schemeClr>
              </a:duotone>
            </a:blip>
            <a:srcRect b="51230"/>
            <a:stretch>
              <a:fillRect/>
            </a:stretch>
          </p:blipFill>
          <p:spPr bwMode="auto">
            <a:xfrm flipH="1">
              <a:off x="6061657" y="6486"/>
              <a:ext cx="6147925" cy="3344625"/>
            </a:xfrm>
            <a:prstGeom prst="rect">
              <a:avLst/>
            </a:prstGeom>
            <a:noFill/>
            <a:ln>
              <a:noFill/>
            </a:ln>
          </p:spPr>
        </p:pic>
      </p:grpSp>
      <p:grpSp>
        <p:nvGrpSpPr>
          <p:cNvPr id="6" name="组合 195">
            <a:extLst>
              <a:ext uri="{FF2B5EF4-FFF2-40B4-BE49-F238E27FC236}">
                <a16:creationId xmlns:a16="http://schemas.microsoft.com/office/drawing/2014/main" xmlns="" id="{72DCDF78-B930-4358-BB7E-0FF4B953D480}"/>
              </a:ext>
            </a:extLst>
          </p:cNvPr>
          <p:cNvGrpSpPr>
            <a:grpSpLocks/>
          </p:cNvGrpSpPr>
          <p:nvPr userDrawn="1"/>
        </p:nvGrpSpPr>
        <p:grpSpPr bwMode="auto">
          <a:xfrm>
            <a:off x="5019675" y="2533652"/>
            <a:ext cx="2152651" cy="631825"/>
            <a:chOff x="7854838" y="2685961"/>
            <a:chExt cx="1947104" cy="535640"/>
          </a:xfrm>
          <a:solidFill>
            <a:schemeClr val="accent1">
              <a:lumMod val="60000"/>
              <a:lumOff val="40000"/>
            </a:schemeClr>
          </a:solidFill>
        </p:grpSpPr>
        <p:sp>
          <p:nvSpPr>
            <p:cNvPr id="7" name="流程图: 离页连接符 193">
              <a:extLst>
                <a:ext uri="{FF2B5EF4-FFF2-40B4-BE49-F238E27FC236}">
                  <a16:creationId xmlns:a16="http://schemas.microsoft.com/office/drawing/2014/main" xmlns="" id="{EE45E756-BAAA-4B0F-A848-4EC571E14825}"/>
                </a:ext>
              </a:extLst>
            </p:cNvPr>
            <p:cNvSpPr/>
            <p:nvPr/>
          </p:nvSpPr>
          <p:spPr>
            <a:xfrm rot="5400000">
              <a:off x="8075229" y="2465570"/>
              <a:ext cx="535640" cy="976424"/>
            </a:xfrm>
            <a:prstGeom prst="flowChartOffpageConnector">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8" name="流程图: 离页连接符 194">
              <a:extLst>
                <a:ext uri="{FF2B5EF4-FFF2-40B4-BE49-F238E27FC236}">
                  <a16:creationId xmlns:a16="http://schemas.microsoft.com/office/drawing/2014/main" xmlns="" id="{67624769-48A5-4048-9B30-A3875068A259}"/>
                </a:ext>
              </a:extLst>
            </p:cNvPr>
            <p:cNvSpPr/>
            <p:nvPr/>
          </p:nvSpPr>
          <p:spPr>
            <a:xfrm rot="16200000">
              <a:off x="9045910" y="2465570"/>
              <a:ext cx="535640" cy="976424"/>
            </a:xfrm>
            <a:prstGeom prst="flowChartOffpageConnector">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grpSp>
      <p:sp>
        <p:nvSpPr>
          <p:cNvPr id="9" name="标题 8"/>
          <p:cNvSpPr>
            <a:spLocks noGrp="1"/>
          </p:cNvSpPr>
          <p:nvPr>
            <p:ph type="title"/>
          </p:nvPr>
        </p:nvSpPr>
        <p:spPr/>
        <p:txBody>
          <a:bodyPr/>
          <a:lstStyle/>
          <a:p>
            <a:r>
              <a:rPr lang="zh-CN" altLang="en-US"/>
              <a:t>单击此处编辑母版标题样式</a:t>
            </a:r>
          </a:p>
        </p:txBody>
      </p:sp>
      <p:sp>
        <p:nvSpPr>
          <p:cNvPr id="10" name="灯片编号占位符 9">
            <a:extLst>
              <a:ext uri="{FF2B5EF4-FFF2-40B4-BE49-F238E27FC236}">
                <a16:creationId xmlns:a16="http://schemas.microsoft.com/office/drawing/2014/main" xmlns="" id="{913AB918-F5F3-4D51-988B-33B7E6B9BEEB}"/>
              </a:ext>
            </a:extLst>
          </p:cNvPr>
          <p:cNvSpPr>
            <a:spLocks noGrp="1"/>
          </p:cNvSpPr>
          <p:nvPr>
            <p:ph type="sldNum" sz="quarter" idx="10"/>
          </p:nvPr>
        </p:nvSpPr>
        <p:spPr/>
        <p:txBody>
          <a:bodyPr/>
          <a:lstStyle>
            <a:lvl1pPr>
              <a:defRPr/>
            </a:lvl1pPr>
          </a:lstStyle>
          <a:p>
            <a:pPr>
              <a:defRPr/>
            </a:pPr>
            <a:r>
              <a:rPr lang="zh-CN" altLang="en-US"/>
              <a:t>郑州澍青医学高等专科学校</a:t>
            </a:r>
          </a:p>
        </p:txBody>
      </p:sp>
    </p:spTree>
    <p:extLst>
      <p:ext uri="{BB962C8B-B14F-4D97-AF65-F5344CB8AC3E}">
        <p14:creationId xmlns:p14="http://schemas.microsoft.com/office/powerpoint/2010/main" xmlns="" val="328962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小结页">
    <p:bg>
      <p:bgPr>
        <a:solidFill>
          <a:schemeClr val="bg1"/>
        </a:solidFill>
        <a:effectLst/>
      </p:bgPr>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125FF282-7E60-464D-880E-41697FC358CA}"/>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921875" y="6365875"/>
            <a:ext cx="22367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泪滴形 52">
            <a:extLst>
              <a:ext uri="{FF2B5EF4-FFF2-40B4-BE49-F238E27FC236}">
                <a16:creationId xmlns:a16="http://schemas.microsoft.com/office/drawing/2014/main" xmlns="" id="{36C23A7A-0C8C-48FF-BAD8-3B8B1C873733}"/>
              </a:ext>
            </a:extLst>
          </p:cNvPr>
          <p:cNvSpPr/>
          <p:nvPr/>
        </p:nvSpPr>
        <p:spPr>
          <a:xfrm rot="2403184">
            <a:off x="350838" y="782638"/>
            <a:ext cx="592137" cy="592137"/>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4" name="泪滴形 53">
            <a:extLst>
              <a:ext uri="{FF2B5EF4-FFF2-40B4-BE49-F238E27FC236}">
                <a16:creationId xmlns:a16="http://schemas.microsoft.com/office/drawing/2014/main" xmlns="" id="{253A9332-15DC-4427-804B-B090B7EF27BC}"/>
              </a:ext>
            </a:extLst>
          </p:cNvPr>
          <p:cNvSpPr/>
          <p:nvPr/>
        </p:nvSpPr>
        <p:spPr>
          <a:xfrm rot="6206101">
            <a:off x="657225" y="217488"/>
            <a:ext cx="592137" cy="592138"/>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5" name="泪滴形 54">
            <a:extLst>
              <a:ext uri="{FF2B5EF4-FFF2-40B4-BE49-F238E27FC236}">
                <a16:creationId xmlns:a16="http://schemas.microsoft.com/office/drawing/2014/main" xmlns="" id="{564F1010-05CE-485D-9233-B479EC20BB38}"/>
              </a:ext>
            </a:extLst>
          </p:cNvPr>
          <p:cNvSpPr/>
          <p:nvPr/>
        </p:nvSpPr>
        <p:spPr>
          <a:xfrm rot="10074224">
            <a:off x="1316038" y="222250"/>
            <a:ext cx="592137" cy="592138"/>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6" name="泪滴形 55">
            <a:extLst>
              <a:ext uri="{FF2B5EF4-FFF2-40B4-BE49-F238E27FC236}">
                <a16:creationId xmlns:a16="http://schemas.microsoft.com/office/drawing/2014/main" xmlns="" id="{09C8FCC6-8DB2-4C8D-8A9C-85E25A402F6C}"/>
              </a:ext>
            </a:extLst>
          </p:cNvPr>
          <p:cNvSpPr/>
          <p:nvPr/>
        </p:nvSpPr>
        <p:spPr>
          <a:xfrm rot="13825622">
            <a:off x="1600200" y="790575"/>
            <a:ext cx="592138" cy="592138"/>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7" name="文本框 6">
            <a:extLst>
              <a:ext uri="{FF2B5EF4-FFF2-40B4-BE49-F238E27FC236}">
                <a16:creationId xmlns:a16="http://schemas.microsoft.com/office/drawing/2014/main" xmlns="" id="{6B8A321B-5842-415D-A740-A70E778C3125}"/>
              </a:ext>
            </a:extLst>
          </p:cNvPr>
          <p:cNvSpPr txBox="1">
            <a:spLocks noChangeArrowheads="1"/>
          </p:cNvSpPr>
          <p:nvPr/>
        </p:nvSpPr>
        <p:spPr bwMode="auto">
          <a:xfrm>
            <a:off x="411163" y="865188"/>
            <a:ext cx="492125" cy="461962"/>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chemeClr val="bg1"/>
                </a:solidFill>
                <a:latin typeface="微软雅黑" panose="020B0503020204020204" charset="-122"/>
                <a:ea typeface="微软雅黑" panose="020B0503020204020204" charset="-122"/>
                <a:cs typeface="微软雅黑" panose="020B0503020204020204" charset="-122"/>
              </a:rPr>
              <a:t>思</a:t>
            </a:r>
          </a:p>
        </p:txBody>
      </p:sp>
      <p:sp>
        <p:nvSpPr>
          <p:cNvPr id="8" name="文本框 7">
            <a:extLst>
              <a:ext uri="{FF2B5EF4-FFF2-40B4-BE49-F238E27FC236}">
                <a16:creationId xmlns:a16="http://schemas.microsoft.com/office/drawing/2014/main" xmlns="" id="{CEFA52BD-4D39-49A6-B4FE-A105EDDB484B}"/>
              </a:ext>
            </a:extLst>
          </p:cNvPr>
          <p:cNvSpPr txBox="1">
            <a:spLocks noChangeArrowheads="1"/>
          </p:cNvSpPr>
          <p:nvPr/>
        </p:nvSpPr>
        <p:spPr bwMode="auto">
          <a:xfrm>
            <a:off x="706438" y="282575"/>
            <a:ext cx="492125" cy="461963"/>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chemeClr val="bg1"/>
                </a:solidFill>
                <a:latin typeface="微软雅黑" panose="020B0503020204020204" charset="-122"/>
                <a:ea typeface="微软雅黑" panose="020B0503020204020204" charset="-122"/>
                <a:cs typeface="微软雅黑" panose="020B0503020204020204" charset="-122"/>
              </a:rPr>
              <a:t>维</a:t>
            </a:r>
          </a:p>
        </p:txBody>
      </p:sp>
      <p:sp>
        <p:nvSpPr>
          <p:cNvPr id="9" name="文本框 8">
            <a:extLst>
              <a:ext uri="{FF2B5EF4-FFF2-40B4-BE49-F238E27FC236}">
                <a16:creationId xmlns:a16="http://schemas.microsoft.com/office/drawing/2014/main" xmlns="" id="{106EB384-0A8E-4548-BDE8-AD7876559AC5}"/>
              </a:ext>
            </a:extLst>
          </p:cNvPr>
          <p:cNvSpPr txBox="1">
            <a:spLocks noChangeArrowheads="1"/>
          </p:cNvSpPr>
          <p:nvPr/>
        </p:nvSpPr>
        <p:spPr bwMode="auto">
          <a:xfrm>
            <a:off x="1354138" y="282575"/>
            <a:ext cx="492125" cy="461963"/>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a:solidFill>
                  <a:schemeClr val="bg1"/>
                </a:solidFill>
                <a:latin typeface="微软雅黑" panose="020B0503020204020204" charset="-122"/>
                <a:ea typeface="微软雅黑" panose="020B0503020204020204" charset="-122"/>
                <a:cs typeface="微软雅黑" panose="020B0503020204020204" charset="-122"/>
              </a:rPr>
              <a:t>导</a:t>
            </a:r>
          </a:p>
        </p:txBody>
      </p:sp>
      <p:sp>
        <p:nvSpPr>
          <p:cNvPr id="10" name="文本框 9">
            <a:extLst>
              <a:ext uri="{FF2B5EF4-FFF2-40B4-BE49-F238E27FC236}">
                <a16:creationId xmlns:a16="http://schemas.microsoft.com/office/drawing/2014/main" xmlns="" id="{72CAE1AA-46EB-4A55-A130-E4C07678948B}"/>
              </a:ext>
            </a:extLst>
          </p:cNvPr>
          <p:cNvSpPr txBox="1">
            <a:spLocks noChangeArrowheads="1"/>
          </p:cNvSpPr>
          <p:nvPr/>
        </p:nvSpPr>
        <p:spPr bwMode="auto">
          <a:xfrm>
            <a:off x="1651000" y="869950"/>
            <a:ext cx="492125" cy="461963"/>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chemeClr val="bg1"/>
                </a:solidFill>
                <a:latin typeface="微软雅黑" panose="020B0503020204020204" charset="-122"/>
                <a:ea typeface="微软雅黑" panose="020B0503020204020204" charset="-122"/>
                <a:cs typeface="微软雅黑" panose="020B0503020204020204" charset="-122"/>
              </a:rPr>
              <a:t>图</a:t>
            </a:r>
          </a:p>
        </p:txBody>
      </p:sp>
      <p:sp>
        <p:nvSpPr>
          <p:cNvPr id="11" name="矩形: 圆角 60">
            <a:extLst>
              <a:ext uri="{FF2B5EF4-FFF2-40B4-BE49-F238E27FC236}">
                <a16:creationId xmlns:a16="http://schemas.microsoft.com/office/drawing/2014/main" xmlns="" id="{07B90538-AA24-4442-B6AB-11F39AE7EC21}"/>
              </a:ext>
            </a:extLst>
          </p:cNvPr>
          <p:cNvSpPr/>
          <p:nvPr/>
        </p:nvSpPr>
        <p:spPr>
          <a:xfrm>
            <a:off x="498475" y="1495425"/>
            <a:ext cx="11028363" cy="4438650"/>
          </a:xfrm>
          <a:prstGeom prst="roundRect">
            <a:avLst/>
          </a:prstGeom>
          <a:solidFill>
            <a:schemeClr val="accent1">
              <a:lumMod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12" name="矩形: 圆角 61">
            <a:extLst>
              <a:ext uri="{FF2B5EF4-FFF2-40B4-BE49-F238E27FC236}">
                <a16:creationId xmlns:a16="http://schemas.microsoft.com/office/drawing/2014/main" xmlns="" id="{450386AE-C8F9-483A-B458-28819121D7B7}"/>
              </a:ext>
            </a:extLst>
          </p:cNvPr>
          <p:cNvSpPr/>
          <p:nvPr userDrawn="1"/>
        </p:nvSpPr>
        <p:spPr>
          <a:xfrm>
            <a:off x="550863" y="1555750"/>
            <a:ext cx="10906125" cy="4308475"/>
          </a:xfrm>
          <a:prstGeom prst="roundRect">
            <a:avLst/>
          </a:prstGeom>
          <a:solidFill>
            <a:schemeClr val="bg1"/>
          </a:solid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13" name="十字形 12">
            <a:extLst>
              <a:ext uri="{FF2B5EF4-FFF2-40B4-BE49-F238E27FC236}">
                <a16:creationId xmlns:a16="http://schemas.microsoft.com/office/drawing/2014/main" xmlns="" id="{4E046B43-5A67-4D3E-9594-E57E32D769DA}"/>
              </a:ext>
            </a:extLst>
          </p:cNvPr>
          <p:cNvSpPr/>
          <p:nvPr/>
        </p:nvSpPr>
        <p:spPr>
          <a:xfrm>
            <a:off x="10714038" y="5167313"/>
            <a:ext cx="333375" cy="347662"/>
          </a:xfrm>
          <a:prstGeom prst="plus">
            <a:avLst>
              <a:gd name="adj" fmla="val 31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4" name="椭圆 13">
            <a:extLst>
              <a:ext uri="{FF2B5EF4-FFF2-40B4-BE49-F238E27FC236}">
                <a16:creationId xmlns:a16="http://schemas.microsoft.com/office/drawing/2014/main" xmlns="" id="{02747E72-9A9A-4400-99CA-41A29DF0E107}"/>
              </a:ext>
            </a:extLst>
          </p:cNvPr>
          <p:cNvSpPr/>
          <p:nvPr/>
        </p:nvSpPr>
        <p:spPr>
          <a:xfrm>
            <a:off x="6807200" y="1233488"/>
            <a:ext cx="588963" cy="593725"/>
          </a:xfrm>
          <a:prstGeom prst="ellipse">
            <a:avLst/>
          </a:prstGeom>
          <a:solidFill>
            <a:schemeClr val="bg1"/>
          </a:solidFill>
          <a:ln w="444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5" name="椭圆 14">
            <a:extLst>
              <a:ext uri="{FF2B5EF4-FFF2-40B4-BE49-F238E27FC236}">
                <a16:creationId xmlns:a16="http://schemas.microsoft.com/office/drawing/2014/main" xmlns="" id="{A256E4E3-CD2F-4212-8D1A-BB8CDFC2043E}"/>
              </a:ext>
            </a:extLst>
          </p:cNvPr>
          <p:cNvSpPr/>
          <p:nvPr/>
        </p:nvSpPr>
        <p:spPr>
          <a:xfrm>
            <a:off x="10590213" y="5195888"/>
            <a:ext cx="989012" cy="996950"/>
          </a:xfrm>
          <a:prstGeom prst="ellipse">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6" name="椭圆 15">
            <a:extLst>
              <a:ext uri="{FF2B5EF4-FFF2-40B4-BE49-F238E27FC236}">
                <a16:creationId xmlns:a16="http://schemas.microsoft.com/office/drawing/2014/main" xmlns="" id="{CBCE7B9B-C9CF-4C83-A517-D23B79FE7CB3}"/>
              </a:ext>
            </a:extLst>
          </p:cNvPr>
          <p:cNvSpPr/>
          <p:nvPr/>
        </p:nvSpPr>
        <p:spPr>
          <a:xfrm>
            <a:off x="617538" y="1557338"/>
            <a:ext cx="306387" cy="307975"/>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7" name="椭圆 16">
            <a:extLst>
              <a:ext uri="{FF2B5EF4-FFF2-40B4-BE49-F238E27FC236}">
                <a16:creationId xmlns:a16="http://schemas.microsoft.com/office/drawing/2014/main" xmlns="" id="{D1519315-6290-459E-A428-90B08D4F88F1}"/>
              </a:ext>
            </a:extLst>
          </p:cNvPr>
          <p:cNvSpPr/>
          <p:nvPr/>
        </p:nvSpPr>
        <p:spPr>
          <a:xfrm>
            <a:off x="395288" y="4581525"/>
            <a:ext cx="274637" cy="263525"/>
          </a:xfrm>
          <a:prstGeom prst="ellipse">
            <a:avLst/>
          </a:prstGeom>
          <a:solidFill>
            <a:schemeClr val="bg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8" name="椭圆 17">
            <a:extLst>
              <a:ext uri="{FF2B5EF4-FFF2-40B4-BE49-F238E27FC236}">
                <a16:creationId xmlns:a16="http://schemas.microsoft.com/office/drawing/2014/main" xmlns="" id="{DA077F2F-F684-4C43-B418-233C1E28DBED}"/>
              </a:ext>
            </a:extLst>
          </p:cNvPr>
          <p:cNvSpPr/>
          <p:nvPr/>
        </p:nvSpPr>
        <p:spPr>
          <a:xfrm>
            <a:off x="1339850" y="5800725"/>
            <a:ext cx="212725" cy="204788"/>
          </a:xfrm>
          <a:prstGeom prst="ellipse">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9" name="Freeform 7">
            <a:extLst>
              <a:ext uri="{FF2B5EF4-FFF2-40B4-BE49-F238E27FC236}">
                <a16:creationId xmlns:a16="http://schemas.microsoft.com/office/drawing/2014/main" xmlns="" id="{B879C0CA-5DA0-44EC-96DB-92EDFCB22C48}"/>
              </a:ext>
            </a:extLst>
          </p:cNvPr>
          <p:cNvSpPr>
            <a:spLocks noChangeArrowheads="1"/>
          </p:cNvSpPr>
          <p:nvPr userDrawn="1"/>
        </p:nvSpPr>
        <p:spPr bwMode="auto">
          <a:xfrm>
            <a:off x="10818813" y="5375275"/>
            <a:ext cx="457200" cy="396875"/>
          </a:xfrm>
          <a:custGeom>
            <a:avLst/>
            <a:gdLst>
              <a:gd name="T0" fmla="*/ 228600 w 302"/>
              <a:gd name="T1" fmla="*/ 84506 h 263"/>
              <a:gd name="T2" fmla="*/ 343657 w 302"/>
              <a:gd name="T3" fmla="*/ 0 h 263"/>
              <a:gd name="T4" fmla="*/ 457200 w 302"/>
              <a:gd name="T5" fmla="*/ 113177 h 263"/>
              <a:gd name="T6" fmla="*/ 228600 w 302"/>
              <a:gd name="T7" fmla="*/ 396875 h 263"/>
              <a:gd name="T8" fmla="*/ 0 w 302"/>
              <a:gd name="T9" fmla="*/ 113177 h 263"/>
              <a:gd name="T10" fmla="*/ 115057 w 302"/>
              <a:gd name="T11" fmla="*/ 0 h 263"/>
              <a:gd name="T12" fmla="*/ 228600 w 302"/>
              <a:gd name="T13" fmla="*/ 84506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0" name="Freeform 8">
            <a:extLst>
              <a:ext uri="{FF2B5EF4-FFF2-40B4-BE49-F238E27FC236}">
                <a16:creationId xmlns:a16="http://schemas.microsoft.com/office/drawing/2014/main" xmlns="" id="{96D32D98-5965-444B-B4AB-339633E83B67}"/>
              </a:ext>
            </a:extLst>
          </p:cNvPr>
          <p:cNvSpPr>
            <a:spLocks noChangeArrowheads="1"/>
          </p:cNvSpPr>
          <p:nvPr userDrawn="1"/>
        </p:nvSpPr>
        <p:spPr bwMode="auto">
          <a:xfrm>
            <a:off x="10731500" y="5767388"/>
            <a:ext cx="706438" cy="273050"/>
          </a:xfrm>
          <a:custGeom>
            <a:avLst/>
            <a:gdLst>
              <a:gd name="T0" fmla="*/ 700226 w 796"/>
              <a:gd name="T1" fmla="*/ 30911 h 212"/>
              <a:gd name="T2" fmla="*/ 562665 w 796"/>
              <a:gd name="T3" fmla="*/ 2576 h 212"/>
              <a:gd name="T4" fmla="*/ 536041 w 796"/>
              <a:gd name="T5" fmla="*/ 0 h 212"/>
              <a:gd name="T6" fmla="*/ 382506 w 796"/>
              <a:gd name="T7" fmla="*/ 48943 h 212"/>
              <a:gd name="T8" fmla="*/ 330144 w 796"/>
              <a:gd name="T9" fmla="*/ 69550 h 212"/>
              <a:gd name="T10" fmla="*/ 255596 w 796"/>
              <a:gd name="T11" fmla="*/ 101750 h 212"/>
              <a:gd name="T12" fmla="*/ 241396 w 796"/>
              <a:gd name="T13" fmla="*/ 141677 h 212"/>
              <a:gd name="T14" fmla="*/ 307070 w 796"/>
              <a:gd name="T15" fmla="*/ 172588 h 212"/>
              <a:gd name="T16" fmla="*/ 402918 w 796"/>
              <a:gd name="T17" fmla="*/ 163572 h 212"/>
              <a:gd name="T18" fmla="*/ 419780 w 796"/>
              <a:gd name="T19" fmla="*/ 160996 h 212"/>
              <a:gd name="T20" fmla="*/ 297307 w 796"/>
              <a:gd name="T21" fmla="*/ 190620 h 212"/>
              <a:gd name="T22" fmla="*/ 227196 w 796"/>
              <a:gd name="T23" fmla="*/ 153269 h 212"/>
              <a:gd name="T24" fmla="*/ 240508 w 796"/>
              <a:gd name="T25" fmla="*/ 95310 h 212"/>
              <a:gd name="T26" fmla="*/ 242283 w 796"/>
              <a:gd name="T27" fmla="*/ 92734 h 212"/>
              <a:gd name="T28" fmla="*/ 239621 w 796"/>
              <a:gd name="T29" fmla="*/ 91446 h 212"/>
              <a:gd name="T30" fmla="*/ 62124 w 796"/>
              <a:gd name="T31" fmla="*/ 28335 h 212"/>
              <a:gd name="T32" fmla="*/ 43487 w 796"/>
              <a:gd name="T33" fmla="*/ 25759 h 212"/>
              <a:gd name="T34" fmla="*/ 0 w 796"/>
              <a:gd name="T35" fmla="*/ 56671 h 212"/>
              <a:gd name="T36" fmla="*/ 0 w 796"/>
              <a:gd name="T37" fmla="*/ 60535 h 212"/>
              <a:gd name="T38" fmla="*/ 0 w 796"/>
              <a:gd name="T39" fmla="*/ 61823 h 212"/>
              <a:gd name="T40" fmla="*/ 24850 w 796"/>
              <a:gd name="T41" fmla="*/ 99174 h 212"/>
              <a:gd name="T42" fmla="*/ 240508 w 796"/>
              <a:gd name="T43" fmla="*/ 230547 h 212"/>
              <a:gd name="T44" fmla="*/ 262696 w 796"/>
              <a:gd name="T45" fmla="*/ 243427 h 212"/>
              <a:gd name="T46" fmla="*/ 334582 w 796"/>
              <a:gd name="T47" fmla="*/ 273050 h 212"/>
              <a:gd name="T48" fmla="*/ 362094 w 796"/>
              <a:gd name="T49" fmla="*/ 267898 h 212"/>
              <a:gd name="T50" fmla="*/ 465930 w 796"/>
              <a:gd name="T51" fmla="*/ 225395 h 212"/>
              <a:gd name="T52" fmla="*/ 571540 w 796"/>
              <a:gd name="T53" fmla="*/ 181604 h 212"/>
              <a:gd name="T54" fmla="*/ 615915 w 796"/>
              <a:gd name="T55" fmla="*/ 175164 h 212"/>
              <a:gd name="T56" fmla="*/ 697563 w 796"/>
              <a:gd name="T57" fmla="*/ 189332 h 212"/>
              <a:gd name="T58" fmla="*/ 706438 w 796"/>
              <a:gd name="T59" fmla="*/ 191908 h 212"/>
              <a:gd name="T60" fmla="*/ 706438 w 796"/>
              <a:gd name="T61" fmla="*/ 32199 h 212"/>
              <a:gd name="T62" fmla="*/ 700226 w 796"/>
              <a:gd name="T63" fmla="*/ 30911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6" h="212">
                <a:moveTo>
                  <a:pt x="789" y="24"/>
                </a:moveTo>
                <a:cubicBezTo>
                  <a:pt x="736" y="14"/>
                  <a:pt x="685" y="6"/>
                  <a:pt x="634" y="2"/>
                </a:cubicBezTo>
                <a:cubicBezTo>
                  <a:pt x="624" y="1"/>
                  <a:pt x="614" y="0"/>
                  <a:pt x="604" y="0"/>
                </a:cubicBezTo>
                <a:cubicBezTo>
                  <a:pt x="537" y="0"/>
                  <a:pt x="483" y="20"/>
                  <a:pt x="431" y="38"/>
                </a:cubicBezTo>
                <a:cubicBezTo>
                  <a:pt x="416" y="43"/>
                  <a:pt x="395" y="48"/>
                  <a:pt x="372" y="54"/>
                </a:cubicBezTo>
                <a:cubicBezTo>
                  <a:pt x="339" y="62"/>
                  <a:pt x="305" y="70"/>
                  <a:pt x="288" y="79"/>
                </a:cubicBezTo>
                <a:cubicBezTo>
                  <a:pt x="274" y="88"/>
                  <a:pt x="268" y="98"/>
                  <a:pt x="272" y="110"/>
                </a:cubicBezTo>
                <a:cubicBezTo>
                  <a:pt x="277" y="127"/>
                  <a:pt x="300" y="134"/>
                  <a:pt x="346" y="134"/>
                </a:cubicBezTo>
                <a:cubicBezTo>
                  <a:pt x="376" y="134"/>
                  <a:pt x="414" y="131"/>
                  <a:pt x="454" y="127"/>
                </a:cubicBezTo>
                <a:cubicBezTo>
                  <a:pt x="460" y="127"/>
                  <a:pt x="466" y="126"/>
                  <a:pt x="473" y="125"/>
                </a:cubicBezTo>
                <a:cubicBezTo>
                  <a:pt x="419" y="140"/>
                  <a:pt x="372" y="148"/>
                  <a:pt x="335" y="148"/>
                </a:cubicBezTo>
                <a:cubicBezTo>
                  <a:pt x="292" y="148"/>
                  <a:pt x="264" y="138"/>
                  <a:pt x="256" y="119"/>
                </a:cubicBezTo>
                <a:cubicBezTo>
                  <a:pt x="250" y="107"/>
                  <a:pt x="256" y="91"/>
                  <a:pt x="271" y="74"/>
                </a:cubicBezTo>
                <a:cubicBezTo>
                  <a:pt x="273" y="72"/>
                  <a:pt x="273" y="72"/>
                  <a:pt x="273" y="72"/>
                </a:cubicBezTo>
                <a:cubicBezTo>
                  <a:pt x="270" y="71"/>
                  <a:pt x="270" y="71"/>
                  <a:pt x="270" y="71"/>
                </a:cubicBezTo>
                <a:cubicBezTo>
                  <a:pt x="268" y="70"/>
                  <a:pt x="102" y="29"/>
                  <a:pt x="70" y="22"/>
                </a:cubicBezTo>
                <a:cubicBezTo>
                  <a:pt x="63" y="21"/>
                  <a:pt x="56" y="20"/>
                  <a:pt x="49" y="20"/>
                </a:cubicBezTo>
                <a:cubicBezTo>
                  <a:pt x="24" y="20"/>
                  <a:pt x="3" y="30"/>
                  <a:pt x="0" y="44"/>
                </a:cubicBezTo>
                <a:cubicBezTo>
                  <a:pt x="0" y="45"/>
                  <a:pt x="0" y="46"/>
                  <a:pt x="0" y="47"/>
                </a:cubicBezTo>
                <a:cubicBezTo>
                  <a:pt x="0" y="48"/>
                  <a:pt x="0" y="48"/>
                  <a:pt x="0" y="48"/>
                </a:cubicBezTo>
                <a:cubicBezTo>
                  <a:pt x="0" y="55"/>
                  <a:pt x="5" y="66"/>
                  <a:pt x="28" y="77"/>
                </a:cubicBezTo>
                <a:cubicBezTo>
                  <a:pt x="271" y="179"/>
                  <a:pt x="271" y="179"/>
                  <a:pt x="271" y="179"/>
                </a:cubicBezTo>
                <a:cubicBezTo>
                  <a:pt x="279" y="182"/>
                  <a:pt x="287" y="185"/>
                  <a:pt x="296" y="189"/>
                </a:cubicBezTo>
                <a:cubicBezTo>
                  <a:pt x="323" y="200"/>
                  <a:pt x="351" y="212"/>
                  <a:pt x="377" y="212"/>
                </a:cubicBezTo>
                <a:cubicBezTo>
                  <a:pt x="388" y="212"/>
                  <a:pt x="398" y="211"/>
                  <a:pt x="408" y="208"/>
                </a:cubicBezTo>
                <a:cubicBezTo>
                  <a:pt x="427" y="204"/>
                  <a:pt x="474" y="190"/>
                  <a:pt x="525" y="175"/>
                </a:cubicBezTo>
                <a:cubicBezTo>
                  <a:pt x="574" y="161"/>
                  <a:pt x="624" y="146"/>
                  <a:pt x="644" y="141"/>
                </a:cubicBezTo>
                <a:cubicBezTo>
                  <a:pt x="660" y="138"/>
                  <a:pt x="677" y="136"/>
                  <a:pt x="694" y="136"/>
                </a:cubicBezTo>
                <a:cubicBezTo>
                  <a:pt x="725" y="136"/>
                  <a:pt x="755" y="141"/>
                  <a:pt x="786" y="147"/>
                </a:cubicBezTo>
                <a:cubicBezTo>
                  <a:pt x="796" y="149"/>
                  <a:pt x="796" y="149"/>
                  <a:pt x="796" y="149"/>
                </a:cubicBezTo>
                <a:cubicBezTo>
                  <a:pt x="796" y="25"/>
                  <a:pt x="796" y="25"/>
                  <a:pt x="796" y="25"/>
                </a:cubicBezTo>
                <a:lnTo>
                  <a:pt x="789" y="24"/>
                </a:lnTo>
                <a:close/>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1" name="矩形 20">
            <a:extLst>
              <a:ext uri="{FF2B5EF4-FFF2-40B4-BE49-F238E27FC236}">
                <a16:creationId xmlns:a16="http://schemas.microsoft.com/office/drawing/2014/main" xmlns="" id="{541E193A-1E3B-44F6-B3DD-FDC61792AE19}"/>
              </a:ext>
            </a:extLst>
          </p:cNvPr>
          <p:cNvSpPr/>
          <p:nvPr userDrawn="1"/>
        </p:nvSpPr>
        <p:spPr>
          <a:xfrm>
            <a:off x="0" y="6332538"/>
            <a:ext cx="12192000" cy="534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22" name="Freeform 7">
            <a:extLst>
              <a:ext uri="{FF2B5EF4-FFF2-40B4-BE49-F238E27FC236}">
                <a16:creationId xmlns:a16="http://schemas.microsoft.com/office/drawing/2014/main" xmlns="" id="{E5AFFDDA-B2EC-400E-A908-DD6487D65DCE}"/>
              </a:ext>
            </a:extLst>
          </p:cNvPr>
          <p:cNvSpPr>
            <a:spLocks noChangeArrowheads="1"/>
          </p:cNvSpPr>
          <p:nvPr userDrawn="1"/>
        </p:nvSpPr>
        <p:spPr bwMode="auto">
          <a:xfrm>
            <a:off x="1384300" y="5868988"/>
            <a:ext cx="123825" cy="107950"/>
          </a:xfrm>
          <a:custGeom>
            <a:avLst/>
            <a:gdLst>
              <a:gd name="T0" fmla="*/ 61913 w 302"/>
              <a:gd name="T1" fmla="*/ 22986 h 263"/>
              <a:gd name="T2" fmla="*/ 93074 w 302"/>
              <a:gd name="T3" fmla="*/ 0 h 263"/>
              <a:gd name="T4" fmla="*/ 123825 w 302"/>
              <a:gd name="T5" fmla="*/ 30784 h 263"/>
              <a:gd name="T6" fmla="*/ 61913 w 302"/>
              <a:gd name="T7" fmla="*/ 107950 h 263"/>
              <a:gd name="T8" fmla="*/ 0 w 302"/>
              <a:gd name="T9" fmla="*/ 30784 h 263"/>
              <a:gd name="T10" fmla="*/ 31161 w 302"/>
              <a:gd name="T11" fmla="*/ 0 h 263"/>
              <a:gd name="T12" fmla="*/ 61913 w 302"/>
              <a:gd name="T13" fmla="*/ 22986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3" name="Freeform 7">
            <a:extLst>
              <a:ext uri="{FF2B5EF4-FFF2-40B4-BE49-F238E27FC236}">
                <a16:creationId xmlns:a16="http://schemas.microsoft.com/office/drawing/2014/main" xmlns="" id="{9D5C2B2D-A1D1-4F19-89AF-03F557F9EA33}"/>
              </a:ext>
            </a:extLst>
          </p:cNvPr>
          <p:cNvSpPr>
            <a:spLocks noChangeArrowheads="1"/>
          </p:cNvSpPr>
          <p:nvPr userDrawn="1"/>
        </p:nvSpPr>
        <p:spPr bwMode="auto">
          <a:xfrm>
            <a:off x="434975" y="4641850"/>
            <a:ext cx="195263" cy="169863"/>
          </a:xfrm>
          <a:custGeom>
            <a:avLst/>
            <a:gdLst>
              <a:gd name="T0" fmla="*/ 97632 w 302"/>
              <a:gd name="T1" fmla="*/ 36169 h 263"/>
              <a:gd name="T2" fmla="*/ 146771 w 302"/>
              <a:gd name="T3" fmla="*/ 0 h 263"/>
              <a:gd name="T4" fmla="*/ 195263 w 302"/>
              <a:gd name="T5" fmla="*/ 48440 h 263"/>
              <a:gd name="T6" fmla="*/ 97632 w 302"/>
              <a:gd name="T7" fmla="*/ 169863 h 263"/>
              <a:gd name="T8" fmla="*/ 0 w 302"/>
              <a:gd name="T9" fmla="*/ 48440 h 263"/>
              <a:gd name="T10" fmla="*/ 49139 w 302"/>
              <a:gd name="T11" fmla="*/ 0 h 263"/>
              <a:gd name="T12" fmla="*/ 97632 w 302"/>
              <a:gd name="T13" fmla="*/ 36169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4" name="Freeform 7">
            <a:extLst>
              <a:ext uri="{FF2B5EF4-FFF2-40B4-BE49-F238E27FC236}">
                <a16:creationId xmlns:a16="http://schemas.microsoft.com/office/drawing/2014/main" xmlns="" id="{A04DA379-CC2F-4996-B605-E8440A760F2A}"/>
              </a:ext>
            </a:extLst>
          </p:cNvPr>
          <p:cNvSpPr>
            <a:spLocks noChangeArrowheads="1"/>
          </p:cNvSpPr>
          <p:nvPr userDrawn="1"/>
        </p:nvSpPr>
        <p:spPr bwMode="auto">
          <a:xfrm>
            <a:off x="655638" y="1625600"/>
            <a:ext cx="234950" cy="203200"/>
          </a:xfrm>
          <a:custGeom>
            <a:avLst/>
            <a:gdLst>
              <a:gd name="T0" fmla="*/ 117475 w 302"/>
              <a:gd name="T1" fmla="*/ 43267 h 263"/>
              <a:gd name="T2" fmla="*/ 176601 w 302"/>
              <a:gd name="T3" fmla="*/ 0 h 263"/>
              <a:gd name="T4" fmla="*/ 234950 w 302"/>
              <a:gd name="T5" fmla="*/ 57947 h 263"/>
              <a:gd name="T6" fmla="*/ 117475 w 302"/>
              <a:gd name="T7" fmla="*/ 203200 h 263"/>
              <a:gd name="T8" fmla="*/ 0 w 302"/>
              <a:gd name="T9" fmla="*/ 57947 h 263"/>
              <a:gd name="T10" fmla="*/ 59126 w 302"/>
              <a:gd name="T11" fmla="*/ 0 h 263"/>
              <a:gd name="T12" fmla="*/ 117475 w 302"/>
              <a:gd name="T13" fmla="*/ 43267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5" name="Freeform 7">
            <a:extLst>
              <a:ext uri="{FF2B5EF4-FFF2-40B4-BE49-F238E27FC236}">
                <a16:creationId xmlns:a16="http://schemas.microsoft.com/office/drawing/2014/main" xmlns="" id="{29E6A3D2-13BD-4E32-8F6B-9B228BB71491}"/>
              </a:ext>
            </a:extLst>
          </p:cNvPr>
          <p:cNvSpPr>
            <a:spLocks noChangeArrowheads="1"/>
          </p:cNvSpPr>
          <p:nvPr userDrawn="1"/>
        </p:nvSpPr>
        <p:spPr bwMode="auto">
          <a:xfrm>
            <a:off x="6872288" y="1358900"/>
            <a:ext cx="458787" cy="398463"/>
          </a:xfrm>
          <a:custGeom>
            <a:avLst/>
            <a:gdLst>
              <a:gd name="T0" fmla="*/ 229394 w 302"/>
              <a:gd name="T1" fmla="*/ 84844 h 263"/>
              <a:gd name="T2" fmla="*/ 344850 w 302"/>
              <a:gd name="T3" fmla="*/ 0 h 263"/>
              <a:gd name="T4" fmla="*/ 458787 w 302"/>
              <a:gd name="T5" fmla="*/ 113630 h 263"/>
              <a:gd name="T6" fmla="*/ 229394 w 302"/>
              <a:gd name="T7" fmla="*/ 398463 h 263"/>
              <a:gd name="T8" fmla="*/ 0 w 302"/>
              <a:gd name="T9" fmla="*/ 113630 h 263"/>
              <a:gd name="T10" fmla="*/ 115456 w 302"/>
              <a:gd name="T11" fmla="*/ 0 h 263"/>
              <a:gd name="T12" fmla="*/ 229394 w 302"/>
              <a:gd name="T13" fmla="*/ 84844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75000"/>
            </a:schemeClr>
          </a:solidFill>
          <a:ln>
            <a:noFill/>
          </a:ln>
        </p:spPr>
        <p:txBody>
          <a:bodyPr/>
          <a:lstStyle/>
          <a:p>
            <a:pPr eaLnBrk="1" hangingPunct="1">
              <a:buFont typeface="Arial" panose="020B0604020202020204" pitchFamily="34" charset="0"/>
              <a:buNone/>
              <a:defRPr/>
            </a:pPr>
            <a:endParaRPr lang="zh-CN" altLang="en-US"/>
          </a:p>
        </p:txBody>
      </p:sp>
      <p:sp>
        <p:nvSpPr>
          <p:cNvPr id="26" name="十字形 25">
            <a:extLst>
              <a:ext uri="{FF2B5EF4-FFF2-40B4-BE49-F238E27FC236}">
                <a16:creationId xmlns:a16="http://schemas.microsoft.com/office/drawing/2014/main" xmlns="" id="{014504FC-CFD7-4AE6-B357-0E1FAB267A4B}"/>
              </a:ext>
            </a:extLst>
          </p:cNvPr>
          <p:cNvSpPr/>
          <p:nvPr/>
        </p:nvSpPr>
        <p:spPr>
          <a:xfrm>
            <a:off x="7026275" y="1493838"/>
            <a:ext cx="168275" cy="166687"/>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27" name="十字形 26">
            <a:extLst>
              <a:ext uri="{FF2B5EF4-FFF2-40B4-BE49-F238E27FC236}">
                <a16:creationId xmlns:a16="http://schemas.microsoft.com/office/drawing/2014/main" xmlns="" id="{DC85A381-8FE3-4747-A656-3D58CFE9697F}"/>
              </a:ext>
            </a:extLst>
          </p:cNvPr>
          <p:cNvSpPr/>
          <p:nvPr/>
        </p:nvSpPr>
        <p:spPr>
          <a:xfrm>
            <a:off x="10963275" y="5513388"/>
            <a:ext cx="168275" cy="166687"/>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28" name="十字形 27">
            <a:extLst>
              <a:ext uri="{FF2B5EF4-FFF2-40B4-BE49-F238E27FC236}">
                <a16:creationId xmlns:a16="http://schemas.microsoft.com/office/drawing/2014/main" xmlns="" id="{3DEB2EDE-536E-4862-ABDA-313C00555AF8}"/>
              </a:ext>
            </a:extLst>
          </p:cNvPr>
          <p:cNvSpPr/>
          <p:nvPr/>
        </p:nvSpPr>
        <p:spPr>
          <a:xfrm>
            <a:off x="720725" y="1684338"/>
            <a:ext cx="100013" cy="98425"/>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29" name="十字形 28">
            <a:extLst>
              <a:ext uri="{FF2B5EF4-FFF2-40B4-BE49-F238E27FC236}">
                <a16:creationId xmlns:a16="http://schemas.microsoft.com/office/drawing/2014/main" xmlns="" id="{442B5A26-14A1-4A42-A8C0-AFE558D0738A}"/>
              </a:ext>
            </a:extLst>
          </p:cNvPr>
          <p:cNvSpPr/>
          <p:nvPr/>
        </p:nvSpPr>
        <p:spPr>
          <a:xfrm>
            <a:off x="495300" y="4686300"/>
            <a:ext cx="84138" cy="82550"/>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30" name="十字形 29">
            <a:extLst>
              <a:ext uri="{FF2B5EF4-FFF2-40B4-BE49-F238E27FC236}">
                <a16:creationId xmlns:a16="http://schemas.microsoft.com/office/drawing/2014/main" xmlns="" id="{F54C4A70-7247-4E05-BCED-02A16CD11215}"/>
              </a:ext>
            </a:extLst>
          </p:cNvPr>
          <p:cNvSpPr/>
          <p:nvPr/>
        </p:nvSpPr>
        <p:spPr>
          <a:xfrm flipV="1">
            <a:off x="1420813" y="5900738"/>
            <a:ext cx="46037" cy="44450"/>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31" name="灯片编号占位符 3">
            <a:extLst>
              <a:ext uri="{FF2B5EF4-FFF2-40B4-BE49-F238E27FC236}">
                <a16:creationId xmlns:a16="http://schemas.microsoft.com/office/drawing/2014/main" xmlns="" id="{040123B9-3443-448E-AAAF-95121F928B07}"/>
              </a:ext>
            </a:extLst>
          </p:cNvPr>
          <p:cNvSpPr txBox="1">
            <a:spLocks/>
          </p:cNvSpPr>
          <p:nvPr userDrawn="1"/>
        </p:nvSpPr>
        <p:spPr>
          <a:xfrm>
            <a:off x="8426450" y="6356350"/>
            <a:ext cx="1341438" cy="501650"/>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endParaRPr lang="zh-CN" altLang="en-US" dirty="0">
              <a:solidFill>
                <a:schemeClr val="bg1"/>
              </a:solidFill>
              <a:latin typeface="等线" panose="02010600030101010101" pitchFamily="2" charset="-122"/>
              <a:ea typeface="等线" panose="02010600030101010101" pitchFamily="2" charset="-122"/>
            </a:endParaRPr>
          </a:p>
        </p:txBody>
      </p:sp>
      <p:sp>
        <p:nvSpPr>
          <p:cNvPr id="32" name="灯片编号占位符 3">
            <a:extLst>
              <a:ext uri="{FF2B5EF4-FFF2-40B4-BE49-F238E27FC236}">
                <a16:creationId xmlns:a16="http://schemas.microsoft.com/office/drawing/2014/main" xmlns="" id="{070D7927-764A-4B6E-A600-697A004B65C1}"/>
              </a:ext>
            </a:extLst>
          </p:cNvPr>
          <p:cNvSpPr>
            <a:spLocks noGrp="1"/>
          </p:cNvSpPr>
          <p:nvPr>
            <p:ph type="sldNum" sz="quarter" idx="10"/>
          </p:nvPr>
        </p:nvSpPr>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19008951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小结页">
    <p:bg>
      <p:bgPr>
        <a:solidFill>
          <a:schemeClr val="bg1"/>
        </a:solidFill>
        <a:effectLst/>
      </p:bgPr>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9C266F55-742A-49B2-BCA8-27F415FECD7A}"/>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921875" y="6365875"/>
            <a:ext cx="22367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泪滴形 52">
            <a:extLst>
              <a:ext uri="{FF2B5EF4-FFF2-40B4-BE49-F238E27FC236}">
                <a16:creationId xmlns:a16="http://schemas.microsoft.com/office/drawing/2014/main" xmlns="" id="{7BD8DA9C-494A-43DA-B34E-32725C1D7112}"/>
              </a:ext>
            </a:extLst>
          </p:cNvPr>
          <p:cNvSpPr/>
          <p:nvPr/>
        </p:nvSpPr>
        <p:spPr>
          <a:xfrm rot="2403184">
            <a:off x="350838" y="782638"/>
            <a:ext cx="592137" cy="592137"/>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4" name="泪滴形 53">
            <a:extLst>
              <a:ext uri="{FF2B5EF4-FFF2-40B4-BE49-F238E27FC236}">
                <a16:creationId xmlns:a16="http://schemas.microsoft.com/office/drawing/2014/main" xmlns="" id="{E1F13D3F-2B5C-4B40-BB5F-83F30498C90E}"/>
              </a:ext>
            </a:extLst>
          </p:cNvPr>
          <p:cNvSpPr/>
          <p:nvPr/>
        </p:nvSpPr>
        <p:spPr>
          <a:xfrm rot="6206101">
            <a:off x="657225" y="217488"/>
            <a:ext cx="592137" cy="592138"/>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5" name="泪滴形 54">
            <a:extLst>
              <a:ext uri="{FF2B5EF4-FFF2-40B4-BE49-F238E27FC236}">
                <a16:creationId xmlns:a16="http://schemas.microsoft.com/office/drawing/2014/main" xmlns="" id="{96F991C8-DA3A-459A-BC89-3D91A021CAA9}"/>
              </a:ext>
            </a:extLst>
          </p:cNvPr>
          <p:cNvSpPr/>
          <p:nvPr/>
        </p:nvSpPr>
        <p:spPr>
          <a:xfrm rot="10074224">
            <a:off x="1316038" y="222250"/>
            <a:ext cx="592137" cy="592138"/>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6" name="泪滴形 55">
            <a:extLst>
              <a:ext uri="{FF2B5EF4-FFF2-40B4-BE49-F238E27FC236}">
                <a16:creationId xmlns:a16="http://schemas.microsoft.com/office/drawing/2014/main" xmlns="" id="{60428342-3753-4509-88EE-37A5D792A7E0}"/>
              </a:ext>
            </a:extLst>
          </p:cNvPr>
          <p:cNvSpPr/>
          <p:nvPr/>
        </p:nvSpPr>
        <p:spPr>
          <a:xfrm rot="13825622">
            <a:off x="1600200" y="790575"/>
            <a:ext cx="592138" cy="592138"/>
          </a:xfrm>
          <a:prstGeom prst="teardrop">
            <a:avLst>
              <a:gd name="adj" fmla="val 1494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7" name="文本框 6">
            <a:extLst>
              <a:ext uri="{FF2B5EF4-FFF2-40B4-BE49-F238E27FC236}">
                <a16:creationId xmlns:a16="http://schemas.microsoft.com/office/drawing/2014/main" xmlns="" id="{635CC96D-6626-4B24-B40C-C287F30C6D62}"/>
              </a:ext>
            </a:extLst>
          </p:cNvPr>
          <p:cNvSpPr txBox="1">
            <a:spLocks noChangeArrowheads="1"/>
          </p:cNvSpPr>
          <p:nvPr/>
        </p:nvSpPr>
        <p:spPr bwMode="auto">
          <a:xfrm>
            <a:off x="411163" y="865188"/>
            <a:ext cx="492125" cy="461962"/>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rgbClr val="C00000"/>
                </a:solidFill>
                <a:latin typeface="微软雅黑" panose="020B0503020204020204" charset="-122"/>
                <a:ea typeface="微软雅黑" panose="020B0503020204020204" charset="-122"/>
                <a:cs typeface="微软雅黑" panose="020B0503020204020204" charset="-122"/>
              </a:rPr>
              <a:t>注</a:t>
            </a:r>
          </a:p>
        </p:txBody>
      </p:sp>
      <p:sp>
        <p:nvSpPr>
          <p:cNvPr id="8" name="文本框 7">
            <a:extLst>
              <a:ext uri="{FF2B5EF4-FFF2-40B4-BE49-F238E27FC236}">
                <a16:creationId xmlns:a16="http://schemas.microsoft.com/office/drawing/2014/main" xmlns="" id="{D7C06968-9A25-44F4-A3F9-CA8F33F860D3}"/>
              </a:ext>
            </a:extLst>
          </p:cNvPr>
          <p:cNvSpPr txBox="1">
            <a:spLocks noChangeArrowheads="1"/>
          </p:cNvSpPr>
          <p:nvPr/>
        </p:nvSpPr>
        <p:spPr bwMode="auto">
          <a:xfrm>
            <a:off x="706438" y="282575"/>
            <a:ext cx="492125" cy="461963"/>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rgbClr val="C00000"/>
                </a:solidFill>
                <a:latin typeface="微软雅黑" panose="020B0503020204020204" charset="-122"/>
                <a:ea typeface="微软雅黑" panose="020B0503020204020204" charset="-122"/>
                <a:cs typeface="微软雅黑" panose="020B0503020204020204" charset="-122"/>
              </a:rPr>
              <a:t>意</a:t>
            </a:r>
          </a:p>
        </p:txBody>
      </p:sp>
      <p:sp>
        <p:nvSpPr>
          <p:cNvPr id="9" name="文本框 8">
            <a:extLst>
              <a:ext uri="{FF2B5EF4-FFF2-40B4-BE49-F238E27FC236}">
                <a16:creationId xmlns:a16="http://schemas.microsoft.com/office/drawing/2014/main" xmlns="" id="{B3E1FEC8-B3FE-4845-A725-C2BF02C11F01}"/>
              </a:ext>
            </a:extLst>
          </p:cNvPr>
          <p:cNvSpPr txBox="1">
            <a:spLocks noChangeArrowheads="1"/>
          </p:cNvSpPr>
          <p:nvPr/>
        </p:nvSpPr>
        <p:spPr bwMode="auto">
          <a:xfrm>
            <a:off x="1354138" y="282575"/>
            <a:ext cx="492125" cy="461963"/>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rgbClr val="C00000"/>
                </a:solidFill>
                <a:latin typeface="微软雅黑" panose="020B0503020204020204" charset="-122"/>
                <a:ea typeface="微软雅黑" panose="020B0503020204020204" charset="-122"/>
                <a:cs typeface="微软雅黑" panose="020B0503020204020204" charset="-122"/>
              </a:rPr>
              <a:t>事</a:t>
            </a:r>
          </a:p>
        </p:txBody>
      </p:sp>
      <p:sp>
        <p:nvSpPr>
          <p:cNvPr id="10" name="文本框 9">
            <a:extLst>
              <a:ext uri="{FF2B5EF4-FFF2-40B4-BE49-F238E27FC236}">
                <a16:creationId xmlns:a16="http://schemas.microsoft.com/office/drawing/2014/main" xmlns="" id="{38CA9A81-07D2-4023-B86B-9F26F43D2C10}"/>
              </a:ext>
            </a:extLst>
          </p:cNvPr>
          <p:cNvSpPr txBox="1">
            <a:spLocks noChangeArrowheads="1"/>
          </p:cNvSpPr>
          <p:nvPr/>
        </p:nvSpPr>
        <p:spPr bwMode="auto">
          <a:xfrm>
            <a:off x="1651000" y="869950"/>
            <a:ext cx="492125" cy="461963"/>
          </a:xfrm>
          <a:prstGeom prst="rect">
            <a:avLst/>
          </a:prstGeom>
          <a:noFill/>
          <a:ln>
            <a:noFill/>
          </a:ln>
        </p:spPr>
        <p:txBody>
          <a:bodyPr wrap="none">
            <a:spAutoFit/>
          </a:bodyPr>
          <a:lstStyle>
            <a:lvl1pPr>
              <a:defRPr kumimoji="1">
                <a:solidFill>
                  <a:schemeClr val="tx1"/>
                </a:solidFill>
                <a:latin typeface="等线" charset="0"/>
                <a:ea typeface="等线" charset="0"/>
                <a:cs typeface="等线" charset="0"/>
              </a:defRPr>
            </a:lvl1pPr>
            <a:lvl2pPr marL="742950" indent="-285750">
              <a:defRPr kumimoji="1">
                <a:solidFill>
                  <a:schemeClr val="tx1"/>
                </a:solidFill>
                <a:latin typeface="等线" charset="0"/>
                <a:ea typeface="等线" charset="0"/>
                <a:cs typeface="等线" charset="0"/>
              </a:defRPr>
            </a:lvl2pPr>
            <a:lvl3pPr marL="1143000" indent="-228600">
              <a:defRPr kumimoji="1">
                <a:solidFill>
                  <a:schemeClr val="tx1"/>
                </a:solidFill>
                <a:latin typeface="等线" charset="0"/>
                <a:ea typeface="等线" charset="0"/>
                <a:cs typeface="等线" charset="0"/>
              </a:defRPr>
            </a:lvl3pPr>
            <a:lvl4pPr marL="1600200" indent="-228600">
              <a:defRPr kumimoji="1">
                <a:solidFill>
                  <a:schemeClr val="tx1"/>
                </a:solidFill>
                <a:latin typeface="等线" charset="0"/>
                <a:ea typeface="等线" charset="0"/>
                <a:cs typeface="等线" charset="0"/>
              </a:defRPr>
            </a:lvl4pPr>
            <a:lvl5pPr marL="2057400" indent="-228600">
              <a:defRPr kumimoji="1">
                <a:solidFill>
                  <a:schemeClr val="tx1"/>
                </a:solidFill>
                <a:latin typeface="等线" charset="0"/>
                <a:ea typeface="等线" charset="0"/>
                <a:cs typeface="等线" charset="0"/>
              </a:defRPr>
            </a:lvl5pPr>
            <a:lvl6pPr marL="2514600" indent="-228600" fontAlgn="base">
              <a:spcBef>
                <a:spcPct val="0"/>
              </a:spcBef>
              <a:spcAft>
                <a:spcPct val="0"/>
              </a:spcAft>
              <a:defRPr kumimoji="1">
                <a:solidFill>
                  <a:schemeClr val="tx1"/>
                </a:solidFill>
                <a:latin typeface="等线" charset="0"/>
                <a:ea typeface="等线" charset="0"/>
                <a:cs typeface="等线" charset="0"/>
              </a:defRPr>
            </a:lvl6pPr>
            <a:lvl7pPr marL="2971800" indent="-228600" fontAlgn="base">
              <a:spcBef>
                <a:spcPct val="0"/>
              </a:spcBef>
              <a:spcAft>
                <a:spcPct val="0"/>
              </a:spcAft>
              <a:defRPr kumimoji="1">
                <a:solidFill>
                  <a:schemeClr val="tx1"/>
                </a:solidFill>
                <a:latin typeface="等线" charset="0"/>
                <a:ea typeface="等线" charset="0"/>
                <a:cs typeface="等线" charset="0"/>
              </a:defRPr>
            </a:lvl7pPr>
            <a:lvl8pPr marL="3429000" indent="-228600" fontAlgn="base">
              <a:spcBef>
                <a:spcPct val="0"/>
              </a:spcBef>
              <a:spcAft>
                <a:spcPct val="0"/>
              </a:spcAft>
              <a:defRPr kumimoji="1">
                <a:solidFill>
                  <a:schemeClr val="tx1"/>
                </a:solidFill>
                <a:latin typeface="等线" charset="0"/>
                <a:ea typeface="等线" charset="0"/>
                <a:cs typeface="等线" charset="0"/>
              </a:defRPr>
            </a:lvl8pPr>
            <a:lvl9pPr marL="3886200" indent="-228600" fontAlgn="base">
              <a:spcBef>
                <a:spcPct val="0"/>
              </a:spcBef>
              <a:spcAft>
                <a:spcPct val="0"/>
              </a:spcAft>
              <a:defRPr kumimoji="1">
                <a:solidFill>
                  <a:schemeClr val="tx1"/>
                </a:solidFill>
                <a:latin typeface="等线" charset="0"/>
                <a:ea typeface="等线" charset="0"/>
                <a:cs typeface="等线" charset="0"/>
              </a:defRPr>
            </a:lvl9pPr>
          </a:lstStyle>
          <a:p>
            <a:pPr eaLnBrk="1" hangingPunct="1">
              <a:buFont typeface="Arial" panose="020B0604020202020204" pitchFamily="34" charset="0"/>
              <a:buNone/>
              <a:defRPr/>
            </a:pPr>
            <a:r>
              <a:rPr kumimoji="0" lang="zh-CN" altLang="en-US" sz="2400" b="1" dirty="0">
                <a:solidFill>
                  <a:srgbClr val="C00000"/>
                </a:solidFill>
                <a:latin typeface="微软雅黑" panose="020B0503020204020204" charset="-122"/>
                <a:ea typeface="微软雅黑" panose="020B0503020204020204" charset="-122"/>
                <a:cs typeface="微软雅黑" panose="020B0503020204020204" charset="-122"/>
              </a:rPr>
              <a:t>项</a:t>
            </a:r>
          </a:p>
        </p:txBody>
      </p:sp>
      <p:sp>
        <p:nvSpPr>
          <p:cNvPr id="11" name="矩形: 圆角 60">
            <a:extLst>
              <a:ext uri="{FF2B5EF4-FFF2-40B4-BE49-F238E27FC236}">
                <a16:creationId xmlns:a16="http://schemas.microsoft.com/office/drawing/2014/main" xmlns="" id="{E8D31199-11AC-4661-A1FB-E58405A5913B}"/>
              </a:ext>
            </a:extLst>
          </p:cNvPr>
          <p:cNvSpPr/>
          <p:nvPr/>
        </p:nvSpPr>
        <p:spPr>
          <a:xfrm>
            <a:off x="498475" y="1495425"/>
            <a:ext cx="11028363" cy="4438650"/>
          </a:xfrm>
          <a:prstGeom prst="roundRect">
            <a:avLst/>
          </a:prstGeom>
          <a:solidFill>
            <a:schemeClr val="accent1">
              <a:lumMod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12" name="矩形: 圆角 61">
            <a:extLst>
              <a:ext uri="{FF2B5EF4-FFF2-40B4-BE49-F238E27FC236}">
                <a16:creationId xmlns:a16="http://schemas.microsoft.com/office/drawing/2014/main" xmlns="" id="{ACC5C10D-9ED5-4F87-8429-75EAE3F01C97}"/>
              </a:ext>
            </a:extLst>
          </p:cNvPr>
          <p:cNvSpPr/>
          <p:nvPr userDrawn="1"/>
        </p:nvSpPr>
        <p:spPr>
          <a:xfrm>
            <a:off x="550863" y="1555750"/>
            <a:ext cx="10906125" cy="4308475"/>
          </a:xfrm>
          <a:prstGeom prst="roundRect">
            <a:avLst/>
          </a:prstGeom>
          <a:solidFill>
            <a:schemeClr val="bg1"/>
          </a:solid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13" name="十字形 12">
            <a:extLst>
              <a:ext uri="{FF2B5EF4-FFF2-40B4-BE49-F238E27FC236}">
                <a16:creationId xmlns:a16="http://schemas.microsoft.com/office/drawing/2014/main" xmlns="" id="{F4874049-D50E-4C4D-A614-C66BA5DC79D7}"/>
              </a:ext>
            </a:extLst>
          </p:cNvPr>
          <p:cNvSpPr/>
          <p:nvPr/>
        </p:nvSpPr>
        <p:spPr>
          <a:xfrm>
            <a:off x="10714038" y="5167313"/>
            <a:ext cx="333375" cy="347662"/>
          </a:xfrm>
          <a:prstGeom prst="plus">
            <a:avLst>
              <a:gd name="adj" fmla="val 31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4" name="椭圆 13">
            <a:extLst>
              <a:ext uri="{FF2B5EF4-FFF2-40B4-BE49-F238E27FC236}">
                <a16:creationId xmlns:a16="http://schemas.microsoft.com/office/drawing/2014/main" xmlns="" id="{5F11F453-1343-4896-A7B9-DBA21D697F47}"/>
              </a:ext>
            </a:extLst>
          </p:cNvPr>
          <p:cNvSpPr/>
          <p:nvPr/>
        </p:nvSpPr>
        <p:spPr>
          <a:xfrm>
            <a:off x="6807200" y="1233488"/>
            <a:ext cx="588963" cy="593725"/>
          </a:xfrm>
          <a:prstGeom prst="ellipse">
            <a:avLst/>
          </a:prstGeom>
          <a:solidFill>
            <a:schemeClr val="bg1"/>
          </a:solidFill>
          <a:ln w="444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5" name="椭圆 14">
            <a:extLst>
              <a:ext uri="{FF2B5EF4-FFF2-40B4-BE49-F238E27FC236}">
                <a16:creationId xmlns:a16="http://schemas.microsoft.com/office/drawing/2014/main" xmlns="" id="{1DBC2E46-5176-4B4F-AE47-3D88F9BB86BB}"/>
              </a:ext>
            </a:extLst>
          </p:cNvPr>
          <p:cNvSpPr/>
          <p:nvPr/>
        </p:nvSpPr>
        <p:spPr>
          <a:xfrm>
            <a:off x="10590213" y="5195888"/>
            <a:ext cx="989012" cy="996950"/>
          </a:xfrm>
          <a:prstGeom prst="ellipse">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6" name="椭圆 15">
            <a:extLst>
              <a:ext uri="{FF2B5EF4-FFF2-40B4-BE49-F238E27FC236}">
                <a16:creationId xmlns:a16="http://schemas.microsoft.com/office/drawing/2014/main" xmlns="" id="{3F0865BC-78ED-4580-8BB4-F134F6CE5286}"/>
              </a:ext>
            </a:extLst>
          </p:cNvPr>
          <p:cNvSpPr/>
          <p:nvPr/>
        </p:nvSpPr>
        <p:spPr>
          <a:xfrm>
            <a:off x="617538" y="1557338"/>
            <a:ext cx="306387" cy="307975"/>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7" name="椭圆 16">
            <a:extLst>
              <a:ext uri="{FF2B5EF4-FFF2-40B4-BE49-F238E27FC236}">
                <a16:creationId xmlns:a16="http://schemas.microsoft.com/office/drawing/2014/main" xmlns="" id="{040E5346-8B7A-4178-9103-89EE4729143E}"/>
              </a:ext>
            </a:extLst>
          </p:cNvPr>
          <p:cNvSpPr/>
          <p:nvPr/>
        </p:nvSpPr>
        <p:spPr>
          <a:xfrm>
            <a:off x="395288" y="4581525"/>
            <a:ext cx="274637" cy="263525"/>
          </a:xfrm>
          <a:prstGeom prst="ellipse">
            <a:avLst/>
          </a:prstGeom>
          <a:solidFill>
            <a:schemeClr val="bg1"/>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8" name="椭圆 17">
            <a:extLst>
              <a:ext uri="{FF2B5EF4-FFF2-40B4-BE49-F238E27FC236}">
                <a16:creationId xmlns:a16="http://schemas.microsoft.com/office/drawing/2014/main" xmlns="" id="{30DFD772-140A-4FA9-B231-03C1422189CC}"/>
              </a:ext>
            </a:extLst>
          </p:cNvPr>
          <p:cNvSpPr/>
          <p:nvPr/>
        </p:nvSpPr>
        <p:spPr>
          <a:xfrm>
            <a:off x="1339850" y="5800725"/>
            <a:ext cx="212725" cy="204788"/>
          </a:xfrm>
          <a:prstGeom prst="ellipse">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19" name="Freeform 7">
            <a:extLst>
              <a:ext uri="{FF2B5EF4-FFF2-40B4-BE49-F238E27FC236}">
                <a16:creationId xmlns:a16="http://schemas.microsoft.com/office/drawing/2014/main" xmlns="" id="{D92884F3-95A8-4BD7-A088-1954B403C68D}"/>
              </a:ext>
            </a:extLst>
          </p:cNvPr>
          <p:cNvSpPr>
            <a:spLocks noChangeArrowheads="1"/>
          </p:cNvSpPr>
          <p:nvPr userDrawn="1"/>
        </p:nvSpPr>
        <p:spPr bwMode="auto">
          <a:xfrm>
            <a:off x="10818813" y="5375275"/>
            <a:ext cx="457200" cy="396875"/>
          </a:xfrm>
          <a:custGeom>
            <a:avLst/>
            <a:gdLst>
              <a:gd name="T0" fmla="*/ 228600 w 302"/>
              <a:gd name="T1" fmla="*/ 84506 h 263"/>
              <a:gd name="T2" fmla="*/ 343657 w 302"/>
              <a:gd name="T3" fmla="*/ 0 h 263"/>
              <a:gd name="T4" fmla="*/ 457200 w 302"/>
              <a:gd name="T5" fmla="*/ 113177 h 263"/>
              <a:gd name="T6" fmla="*/ 228600 w 302"/>
              <a:gd name="T7" fmla="*/ 396875 h 263"/>
              <a:gd name="T8" fmla="*/ 0 w 302"/>
              <a:gd name="T9" fmla="*/ 113177 h 263"/>
              <a:gd name="T10" fmla="*/ 115057 w 302"/>
              <a:gd name="T11" fmla="*/ 0 h 263"/>
              <a:gd name="T12" fmla="*/ 228600 w 302"/>
              <a:gd name="T13" fmla="*/ 84506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0" name="Freeform 8">
            <a:extLst>
              <a:ext uri="{FF2B5EF4-FFF2-40B4-BE49-F238E27FC236}">
                <a16:creationId xmlns:a16="http://schemas.microsoft.com/office/drawing/2014/main" xmlns="" id="{026E9029-7B23-4197-A33D-54D9DD667F35}"/>
              </a:ext>
            </a:extLst>
          </p:cNvPr>
          <p:cNvSpPr>
            <a:spLocks noChangeArrowheads="1"/>
          </p:cNvSpPr>
          <p:nvPr userDrawn="1"/>
        </p:nvSpPr>
        <p:spPr bwMode="auto">
          <a:xfrm>
            <a:off x="10731500" y="5767388"/>
            <a:ext cx="706438" cy="273050"/>
          </a:xfrm>
          <a:custGeom>
            <a:avLst/>
            <a:gdLst>
              <a:gd name="T0" fmla="*/ 700226 w 796"/>
              <a:gd name="T1" fmla="*/ 30911 h 212"/>
              <a:gd name="T2" fmla="*/ 562665 w 796"/>
              <a:gd name="T3" fmla="*/ 2576 h 212"/>
              <a:gd name="T4" fmla="*/ 536041 w 796"/>
              <a:gd name="T5" fmla="*/ 0 h 212"/>
              <a:gd name="T6" fmla="*/ 382506 w 796"/>
              <a:gd name="T7" fmla="*/ 48943 h 212"/>
              <a:gd name="T8" fmla="*/ 330144 w 796"/>
              <a:gd name="T9" fmla="*/ 69550 h 212"/>
              <a:gd name="T10" fmla="*/ 255596 w 796"/>
              <a:gd name="T11" fmla="*/ 101750 h 212"/>
              <a:gd name="T12" fmla="*/ 241396 w 796"/>
              <a:gd name="T13" fmla="*/ 141677 h 212"/>
              <a:gd name="T14" fmla="*/ 307070 w 796"/>
              <a:gd name="T15" fmla="*/ 172588 h 212"/>
              <a:gd name="T16" fmla="*/ 402918 w 796"/>
              <a:gd name="T17" fmla="*/ 163572 h 212"/>
              <a:gd name="T18" fmla="*/ 419780 w 796"/>
              <a:gd name="T19" fmla="*/ 160996 h 212"/>
              <a:gd name="T20" fmla="*/ 297307 w 796"/>
              <a:gd name="T21" fmla="*/ 190620 h 212"/>
              <a:gd name="T22" fmla="*/ 227196 w 796"/>
              <a:gd name="T23" fmla="*/ 153269 h 212"/>
              <a:gd name="T24" fmla="*/ 240508 w 796"/>
              <a:gd name="T25" fmla="*/ 95310 h 212"/>
              <a:gd name="T26" fmla="*/ 242283 w 796"/>
              <a:gd name="T27" fmla="*/ 92734 h 212"/>
              <a:gd name="T28" fmla="*/ 239621 w 796"/>
              <a:gd name="T29" fmla="*/ 91446 h 212"/>
              <a:gd name="T30" fmla="*/ 62124 w 796"/>
              <a:gd name="T31" fmla="*/ 28335 h 212"/>
              <a:gd name="T32" fmla="*/ 43487 w 796"/>
              <a:gd name="T33" fmla="*/ 25759 h 212"/>
              <a:gd name="T34" fmla="*/ 0 w 796"/>
              <a:gd name="T35" fmla="*/ 56671 h 212"/>
              <a:gd name="T36" fmla="*/ 0 w 796"/>
              <a:gd name="T37" fmla="*/ 60535 h 212"/>
              <a:gd name="T38" fmla="*/ 0 w 796"/>
              <a:gd name="T39" fmla="*/ 61823 h 212"/>
              <a:gd name="T40" fmla="*/ 24850 w 796"/>
              <a:gd name="T41" fmla="*/ 99174 h 212"/>
              <a:gd name="T42" fmla="*/ 240508 w 796"/>
              <a:gd name="T43" fmla="*/ 230547 h 212"/>
              <a:gd name="T44" fmla="*/ 262696 w 796"/>
              <a:gd name="T45" fmla="*/ 243427 h 212"/>
              <a:gd name="T46" fmla="*/ 334582 w 796"/>
              <a:gd name="T47" fmla="*/ 273050 h 212"/>
              <a:gd name="T48" fmla="*/ 362094 w 796"/>
              <a:gd name="T49" fmla="*/ 267898 h 212"/>
              <a:gd name="T50" fmla="*/ 465930 w 796"/>
              <a:gd name="T51" fmla="*/ 225395 h 212"/>
              <a:gd name="T52" fmla="*/ 571540 w 796"/>
              <a:gd name="T53" fmla="*/ 181604 h 212"/>
              <a:gd name="T54" fmla="*/ 615915 w 796"/>
              <a:gd name="T55" fmla="*/ 175164 h 212"/>
              <a:gd name="T56" fmla="*/ 697563 w 796"/>
              <a:gd name="T57" fmla="*/ 189332 h 212"/>
              <a:gd name="T58" fmla="*/ 706438 w 796"/>
              <a:gd name="T59" fmla="*/ 191908 h 212"/>
              <a:gd name="T60" fmla="*/ 706438 w 796"/>
              <a:gd name="T61" fmla="*/ 32199 h 212"/>
              <a:gd name="T62" fmla="*/ 700226 w 796"/>
              <a:gd name="T63" fmla="*/ 30911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6" h="212">
                <a:moveTo>
                  <a:pt x="789" y="24"/>
                </a:moveTo>
                <a:cubicBezTo>
                  <a:pt x="736" y="14"/>
                  <a:pt x="685" y="6"/>
                  <a:pt x="634" y="2"/>
                </a:cubicBezTo>
                <a:cubicBezTo>
                  <a:pt x="624" y="1"/>
                  <a:pt x="614" y="0"/>
                  <a:pt x="604" y="0"/>
                </a:cubicBezTo>
                <a:cubicBezTo>
                  <a:pt x="537" y="0"/>
                  <a:pt x="483" y="20"/>
                  <a:pt x="431" y="38"/>
                </a:cubicBezTo>
                <a:cubicBezTo>
                  <a:pt x="416" y="43"/>
                  <a:pt x="395" y="48"/>
                  <a:pt x="372" y="54"/>
                </a:cubicBezTo>
                <a:cubicBezTo>
                  <a:pt x="339" y="62"/>
                  <a:pt x="305" y="70"/>
                  <a:pt x="288" y="79"/>
                </a:cubicBezTo>
                <a:cubicBezTo>
                  <a:pt x="274" y="88"/>
                  <a:pt x="268" y="98"/>
                  <a:pt x="272" y="110"/>
                </a:cubicBezTo>
                <a:cubicBezTo>
                  <a:pt x="277" y="127"/>
                  <a:pt x="300" y="134"/>
                  <a:pt x="346" y="134"/>
                </a:cubicBezTo>
                <a:cubicBezTo>
                  <a:pt x="376" y="134"/>
                  <a:pt x="414" y="131"/>
                  <a:pt x="454" y="127"/>
                </a:cubicBezTo>
                <a:cubicBezTo>
                  <a:pt x="460" y="127"/>
                  <a:pt x="466" y="126"/>
                  <a:pt x="473" y="125"/>
                </a:cubicBezTo>
                <a:cubicBezTo>
                  <a:pt x="419" y="140"/>
                  <a:pt x="372" y="148"/>
                  <a:pt x="335" y="148"/>
                </a:cubicBezTo>
                <a:cubicBezTo>
                  <a:pt x="292" y="148"/>
                  <a:pt x="264" y="138"/>
                  <a:pt x="256" y="119"/>
                </a:cubicBezTo>
                <a:cubicBezTo>
                  <a:pt x="250" y="107"/>
                  <a:pt x="256" y="91"/>
                  <a:pt x="271" y="74"/>
                </a:cubicBezTo>
                <a:cubicBezTo>
                  <a:pt x="273" y="72"/>
                  <a:pt x="273" y="72"/>
                  <a:pt x="273" y="72"/>
                </a:cubicBezTo>
                <a:cubicBezTo>
                  <a:pt x="270" y="71"/>
                  <a:pt x="270" y="71"/>
                  <a:pt x="270" y="71"/>
                </a:cubicBezTo>
                <a:cubicBezTo>
                  <a:pt x="268" y="70"/>
                  <a:pt x="102" y="29"/>
                  <a:pt x="70" y="22"/>
                </a:cubicBezTo>
                <a:cubicBezTo>
                  <a:pt x="63" y="21"/>
                  <a:pt x="56" y="20"/>
                  <a:pt x="49" y="20"/>
                </a:cubicBezTo>
                <a:cubicBezTo>
                  <a:pt x="24" y="20"/>
                  <a:pt x="3" y="30"/>
                  <a:pt x="0" y="44"/>
                </a:cubicBezTo>
                <a:cubicBezTo>
                  <a:pt x="0" y="45"/>
                  <a:pt x="0" y="46"/>
                  <a:pt x="0" y="47"/>
                </a:cubicBezTo>
                <a:cubicBezTo>
                  <a:pt x="0" y="48"/>
                  <a:pt x="0" y="48"/>
                  <a:pt x="0" y="48"/>
                </a:cubicBezTo>
                <a:cubicBezTo>
                  <a:pt x="0" y="55"/>
                  <a:pt x="5" y="66"/>
                  <a:pt x="28" y="77"/>
                </a:cubicBezTo>
                <a:cubicBezTo>
                  <a:pt x="271" y="179"/>
                  <a:pt x="271" y="179"/>
                  <a:pt x="271" y="179"/>
                </a:cubicBezTo>
                <a:cubicBezTo>
                  <a:pt x="279" y="182"/>
                  <a:pt x="287" y="185"/>
                  <a:pt x="296" y="189"/>
                </a:cubicBezTo>
                <a:cubicBezTo>
                  <a:pt x="323" y="200"/>
                  <a:pt x="351" y="212"/>
                  <a:pt x="377" y="212"/>
                </a:cubicBezTo>
                <a:cubicBezTo>
                  <a:pt x="388" y="212"/>
                  <a:pt x="398" y="211"/>
                  <a:pt x="408" y="208"/>
                </a:cubicBezTo>
                <a:cubicBezTo>
                  <a:pt x="427" y="204"/>
                  <a:pt x="474" y="190"/>
                  <a:pt x="525" y="175"/>
                </a:cubicBezTo>
                <a:cubicBezTo>
                  <a:pt x="574" y="161"/>
                  <a:pt x="624" y="146"/>
                  <a:pt x="644" y="141"/>
                </a:cubicBezTo>
                <a:cubicBezTo>
                  <a:pt x="660" y="138"/>
                  <a:pt x="677" y="136"/>
                  <a:pt x="694" y="136"/>
                </a:cubicBezTo>
                <a:cubicBezTo>
                  <a:pt x="725" y="136"/>
                  <a:pt x="755" y="141"/>
                  <a:pt x="786" y="147"/>
                </a:cubicBezTo>
                <a:cubicBezTo>
                  <a:pt x="796" y="149"/>
                  <a:pt x="796" y="149"/>
                  <a:pt x="796" y="149"/>
                </a:cubicBezTo>
                <a:cubicBezTo>
                  <a:pt x="796" y="25"/>
                  <a:pt x="796" y="25"/>
                  <a:pt x="796" y="25"/>
                </a:cubicBezTo>
                <a:lnTo>
                  <a:pt x="789" y="24"/>
                </a:lnTo>
                <a:close/>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1" name="矩形 20">
            <a:extLst>
              <a:ext uri="{FF2B5EF4-FFF2-40B4-BE49-F238E27FC236}">
                <a16:creationId xmlns:a16="http://schemas.microsoft.com/office/drawing/2014/main" xmlns="" id="{1910605C-857E-49F7-99CA-47E2B477BC21}"/>
              </a:ext>
            </a:extLst>
          </p:cNvPr>
          <p:cNvSpPr/>
          <p:nvPr/>
        </p:nvSpPr>
        <p:spPr>
          <a:xfrm>
            <a:off x="0" y="6332538"/>
            <a:ext cx="12192000" cy="534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22" name="Freeform 7">
            <a:extLst>
              <a:ext uri="{FF2B5EF4-FFF2-40B4-BE49-F238E27FC236}">
                <a16:creationId xmlns:a16="http://schemas.microsoft.com/office/drawing/2014/main" xmlns="" id="{BF538179-CE43-4A68-BF10-B2594D50ECEF}"/>
              </a:ext>
            </a:extLst>
          </p:cNvPr>
          <p:cNvSpPr>
            <a:spLocks noChangeArrowheads="1"/>
          </p:cNvSpPr>
          <p:nvPr userDrawn="1"/>
        </p:nvSpPr>
        <p:spPr bwMode="auto">
          <a:xfrm>
            <a:off x="1384300" y="5868988"/>
            <a:ext cx="123825" cy="107950"/>
          </a:xfrm>
          <a:custGeom>
            <a:avLst/>
            <a:gdLst>
              <a:gd name="T0" fmla="*/ 61913 w 302"/>
              <a:gd name="T1" fmla="*/ 22986 h 263"/>
              <a:gd name="T2" fmla="*/ 93074 w 302"/>
              <a:gd name="T3" fmla="*/ 0 h 263"/>
              <a:gd name="T4" fmla="*/ 123825 w 302"/>
              <a:gd name="T5" fmla="*/ 30784 h 263"/>
              <a:gd name="T6" fmla="*/ 61913 w 302"/>
              <a:gd name="T7" fmla="*/ 107950 h 263"/>
              <a:gd name="T8" fmla="*/ 0 w 302"/>
              <a:gd name="T9" fmla="*/ 30784 h 263"/>
              <a:gd name="T10" fmla="*/ 31161 w 302"/>
              <a:gd name="T11" fmla="*/ 0 h 263"/>
              <a:gd name="T12" fmla="*/ 61913 w 302"/>
              <a:gd name="T13" fmla="*/ 22986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3" name="Freeform 7">
            <a:extLst>
              <a:ext uri="{FF2B5EF4-FFF2-40B4-BE49-F238E27FC236}">
                <a16:creationId xmlns:a16="http://schemas.microsoft.com/office/drawing/2014/main" xmlns="" id="{8895E0ED-7ACD-4E4D-9416-15FF91A2B853}"/>
              </a:ext>
            </a:extLst>
          </p:cNvPr>
          <p:cNvSpPr>
            <a:spLocks noChangeArrowheads="1"/>
          </p:cNvSpPr>
          <p:nvPr userDrawn="1"/>
        </p:nvSpPr>
        <p:spPr bwMode="auto">
          <a:xfrm>
            <a:off x="434975" y="4641850"/>
            <a:ext cx="195263" cy="169863"/>
          </a:xfrm>
          <a:custGeom>
            <a:avLst/>
            <a:gdLst>
              <a:gd name="T0" fmla="*/ 97632 w 302"/>
              <a:gd name="T1" fmla="*/ 36169 h 263"/>
              <a:gd name="T2" fmla="*/ 146771 w 302"/>
              <a:gd name="T3" fmla="*/ 0 h 263"/>
              <a:gd name="T4" fmla="*/ 195263 w 302"/>
              <a:gd name="T5" fmla="*/ 48440 h 263"/>
              <a:gd name="T6" fmla="*/ 97632 w 302"/>
              <a:gd name="T7" fmla="*/ 169863 h 263"/>
              <a:gd name="T8" fmla="*/ 0 w 302"/>
              <a:gd name="T9" fmla="*/ 48440 h 263"/>
              <a:gd name="T10" fmla="*/ 49139 w 302"/>
              <a:gd name="T11" fmla="*/ 0 h 263"/>
              <a:gd name="T12" fmla="*/ 97632 w 302"/>
              <a:gd name="T13" fmla="*/ 36169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4" name="Freeform 7">
            <a:extLst>
              <a:ext uri="{FF2B5EF4-FFF2-40B4-BE49-F238E27FC236}">
                <a16:creationId xmlns:a16="http://schemas.microsoft.com/office/drawing/2014/main" xmlns="" id="{F10F4EA6-7410-45CC-BD58-54F20F882099}"/>
              </a:ext>
            </a:extLst>
          </p:cNvPr>
          <p:cNvSpPr>
            <a:spLocks noChangeArrowheads="1"/>
          </p:cNvSpPr>
          <p:nvPr userDrawn="1"/>
        </p:nvSpPr>
        <p:spPr bwMode="auto">
          <a:xfrm>
            <a:off x="655638" y="1625600"/>
            <a:ext cx="234950" cy="203200"/>
          </a:xfrm>
          <a:custGeom>
            <a:avLst/>
            <a:gdLst>
              <a:gd name="T0" fmla="*/ 117475 w 302"/>
              <a:gd name="T1" fmla="*/ 43267 h 263"/>
              <a:gd name="T2" fmla="*/ 176601 w 302"/>
              <a:gd name="T3" fmla="*/ 0 h 263"/>
              <a:gd name="T4" fmla="*/ 234950 w 302"/>
              <a:gd name="T5" fmla="*/ 57947 h 263"/>
              <a:gd name="T6" fmla="*/ 117475 w 302"/>
              <a:gd name="T7" fmla="*/ 203200 h 263"/>
              <a:gd name="T8" fmla="*/ 0 w 302"/>
              <a:gd name="T9" fmla="*/ 57947 h 263"/>
              <a:gd name="T10" fmla="*/ 59126 w 302"/>
              <a:gd name="T11" fmla="*/ 0 h 263"/>
              <a:gd name="T12" fmla="*/ 117475 w 302"/>
              <a:gd name="T13" fmla="*/ 43267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50000"/>
            </a:schemeClr>
          </a:solidFill>
          <a:ln>
            <a:noFill/>
          </a:ln>
        </p:spPr>
        <p:txBody>
          <a:bodyPr/>
          <a:lstStyle/>
          <a:p>
            <a:pPr eaLnBrk="1" hangingPunct="1">
              <a:buFont typeface="Arial" panose="020B0604020202020204" pitchFamily="34" charset="0"/>
              <a:buNone/>
              <a:defRPr/>
            </a:pPr>
            <a:endParaRPr lang="zh-CN" altLang="en-US"/>
          </a:p>
        </p:txBody>
      </p:sp>
      <p:sp>
        <p:nvSpPr>
          <p:cNvPr id="25" name="Freeform 7">
            <a:extLst>
              <a:ext uri="{FF2B5EF4-FFF2-40B4-BE49-F238E27FC236}">
                <a16:creationId xmlns:a16="http://schemas.microsoft.com/office/drawing/2014/main" xmlns="" id="{B9DB3E02-B7BA-4E4A-9416-EED4FA7B84D7}"/>
              </a:ext>
            </a:extLst>
          </p:cNvPr>
          <p:cNvSpPr>
            <a:spLocks noChangeArrowheads="1"/>
          </p:cNvSpPr>
          <p:nvPr userDrawn="1"/>
        </p:nvSpPr>
        <p:spPr bwMode="auto">
          <a:xfrm>
            <a:off x="6872288" y="1358900"/>
            <a:ext cx="458787" cy="398463"/>
          </a:xfrm>
          <a:custGeom>
            <a:avLst/>
            <a:gdLst>
              <a:gd name="T0" fmla="*/ 229394 w 302"/>
              <a:gd name="T1" fmla="*/ 84844 h 263"/>
              <a:gd name="T2" fmla="*/ 344850 w 302"/>
              <a:gd name="T3" fmla="*/ 0 h 263"/>
              <a:gd name="T4" fmla="*/ 458787 w 302"/>
              <a:gd name="T5" fmla="*/ 113630 h 263"/>
              <a:gd name="T6" fmla="*/ 229394 w 302"/>
              <a:gd name="T7" fmla="*/ 398463 h 263"/>
              <a:gd name="T8" fmla="*/ 0 w 302"/>
              <a:gd name="T9" fmla="*/ 113630 h 263"/>
              <a:gd name="T10" fmla="*/ 115456 w 302"/>
              <a:gd name="T11" fmla="*/ 0 h 263"/>
              <a:gd name="T12" fmla="*/ 229394 w 302"/>
              <a:gd name="T13" fmla="*/ 84844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63">
                <a:moveTo>
                  <a:pt x="151" y="56"/>
                </a:moveTo>
                <a:cubicBezTo>
                  <a:pt x="170" y="19"/>
                  <a:pt x="189" y="0"/>
                  <a:pt x="227" y="0"/>
                </a:cubicBezTo>
                <a:cubicBezTo>
                  <a:pt x="268" y="0"/>
                  <a:pt x="302" y="34"/>
                  <a:pt x="302" y="75"/>
                </a:cubicBezTo>
                <a:cubicBezTo>
                  <a:pt x="302" y="151"/>
                  <a:pt x="227" y="188"/>
                  <a:pt x="151" y="263"/>
                </a:cubicBezTo>
                <a:cubicBezTo>
                  <a:pt x="76" y="188"/>
                  <a:pt x="0" y="151"/>
                  <a:pt x="0" y="75"/>
                </a:cubicBezTo>
                <a:cubicBezTo>
                  <a:pt x="0" y="34"/>
                  <a:pt x="34" y="0"/>
                  <a:pt x="76" y="0"/>
                </a:cubicBezTo>
                <a:cubicBezTo>
                  <a:pt x="113" y="0"/>
                  <a:pt x="132" y="19"/>
                  <a:pt x="151" y="56"/>
                </a:cubicBezTo>
              </a:path>
            </a:pathLst>
          </a:custGeom>
          <a:solidFill>
            <a:schemeClr val="accent1">
              <a:lumMod val="75000"/>
            </a:schemeClr>
          </a:solidFill>
          <a:ln>
            <a:noFill/>
          </a:ln>
        </p:spPr>
        <p:txBody>
          <a:bodyPr/>
          <a:lstStyle/>
          <a:p>
            <a:pPr eaLnBrk="1" hangingPunct="1">
              <a:buFont typeface="Arial" panose="020B0604020202020204" pitchFamily="34" charset="0"/>
              <a:buNone/>
              <a:defRPr/>
            </a:pPr>
            <a:endParaRPr lang="zh-CN" altLang="en-US"/>
          </a:p>
        </p:txBody>
      </p:sp>
      <p:sp>
        <p:nvSpPr>
          <p:cNvPr id="26" name="十字形 25">
            <a:extLst>
              <a:ext uri="{FF2B5EF4-FFF2-40B4-BE49-F238E27FC236}">
                <a16:creationId xmlns:a16="http://schemas.microsoft.com/office/drawing/2014/main" xmlns="" id="{4569D26C-F9E7-42AA-9F3C-1484147DE43E}"/>
              </a:ext>
            </a:extLst>
          </p:cNvPr>
          <p:cNvSpPr/>
          <p:nvPr/>
        </p:nvSpPr>
        <p:spPr>
          <a:xfrm>
            <a:off x="7026275" y="1493838"/>
            <a:ext cx="168275" cy="166687"/>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27" name="十字形 26">
            <a:extLst>
              <a:ext uri="{FF2B5EF4-FFF2-40B4-BE49-F238E27FC236}">
                <a16:creationId xmlns:a16="http://schemas.microsoft.com/office/drawing/2014/main" xmlns="" id="{48C50BDD-9726-446F-A48D-6FEE240B7DE7}"/>
              </a:ext>
            </a:extLst>
          </p:cNvPr>
          <p:cNvSpPr/>
          <p:nvPr/>
        </p:nvSpPr>
        <p:spPr>
          <a:xfrm>
            <a:off x="10963275" y="5513388"/>
            <a:ext cx="168275" cy="166687"/>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28" name="十字形 27">
            <a:extLst>
              <a:ext uri="{FF2B5EF4-FFF2-40B4-BE49-F238E27FC236}">
                <a16:creationId xmlns:a16="http://schemas.microsoft.com/office/drawing/2014/main" xmlns="" id="{58EB1274-D192-4167-9F95-C9015A6693C1}"/>
              </a:ext>
            </a:extLst>
          </p:cNvPr>
          <p:cNvSpPr/>
          <p:nvPr/>
        </p:nvSpPr>
        <p:spPr>
          <a:xfrm>
            <a:off x="720725" y="1684338"/>
            <a:ext cx="100013" cy="98425"/>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29" name="十字形 28">
            <a:extLst>
              <a:ext uri="{FF2B5EF4-FFF2-40B4-BE49-F238E27FC236}">
                <a16:creationId xmlns:a16="http://schemas.microsoft.com/office/drawing/2014/main" xmlns="" id="{D5D2A03A-8450-43C5-88D9-48F3512E1C3C}"/>
              </a:ext>
            </a:extLst>
          </p:cNvPr>
          <p:cNvSpPr/>
          <p:nvPr/>
        </p:nvSpPr>
        <p:spPr>
          <a:xfrm>
            <a:off x="495300" y="4686300"/>
            <a:ext cx="84138" cy="82550"/>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30" name="十字形 29">
            <a:extLst>
              <a:ext uri="{FF2B5EF4-FFF2-40B4-BE49-F238E27FC236}">
                <a16:creationId xmlns:a16="http://schemas.microsoft.com/office/drawing/2014/main" xmlns="" id="{4AA5E4F7-D3AA-44AE-85CA-F4A512814F70}"/>
              </a:ext>
            </a:extLst>
          </p:cNvPr>
          <p:cNvSpPr/>
          <p:nvPr/>
        </p:nvSpPr>
        <p:spPr>
          <a:xfrm flipV="1">
            <a:off x="1420813" y="5900738"/>
            <a:ext cx="46037" cy="44450"/>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31" name="灯片编号占位符 3">
            <a:extLst>
              <a:ext uri="{FF2B5EF4-FFF2-40B4-BE49-F238E27FC236}">
                <a16:creationId xmlns:a16="http://schemas.microsoft.com/office/drawing/2014/main" xmlns="" id="{94CB425C-805E-4AAE-9E7C-6443107EA52C}"/>
              </a:ext>
            </a:extLst>
          </p:cNvPr>
          <p:cNvSpPr>
            <a:spLocks noGrp="1"/>
          </p:cNvSpPr>
          <p:nvPr>
            <p:ph type="sldNum" sz="quarter" idx="10"/>
          </p:nvPr>
        </p:nvSpPr>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133177814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内容页1">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8697EAE-C954-4580-9CB0-05DA03A93039}"/>
              </a:ext>
            </a:extLst>
          </p:cNvPr>
          <p:cNvSpPr/>
          <p:nvPr userDrawn="1"/>
        </p:nvSpPr>
        <p:spPr>
          <a:xfrm>
            <a:off x="0" y="6332538"/>
            <a:ext cx="12192000" cy="534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3" name="灯片编号占位符 3">
            <a:extLst>
              <a:ext uri="{FF2B5EF4-FFF2-40B4-BE49-F238E27FC236}">
                <a16:creationId xmlns:a16="http://schemas.microsoft.com/office/drawing/2014/main" xmlns="" id="{74F8A6A9-3256-4F81-A328-1C9D066F8AED}"/>
              </a:ext>
            </a:extLst>
          </p:cNvPr>
          <p:cNvSpPr>
            <a:spLocks noGrp="1"/>
          </p:cNvSpPr>
          <p:nvPr>
            <p:ph type="sldNum" sz="quarter" idx="10"/>
          </p:nvPr>
        </p:nvSpPr>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29200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页1">
    <p:spTree>
      <p:nvGrpSpPr>
        <p:cNvPr id="1" name=""/>
        <p:cNvGrpSpPr/>
        <p:nvPr/>
      </p:nvGrpSpPr>
      <p:grpSpPr>
        <a:xfrm>
          <a:off x="0" y="0"/>
          <a:ext cx="0" cy="0"/>
          <a:chOff x="0" y="0"/>
          <a:chExt cx="0" cy="0"/>
        </a:xfrm>
      </p:grpSpPr>
      <p:pic>
        <p:nvPicPr>
          <p:cNvPr id="3" name="图片 2" descr="图片包含 游戏机, 标志, 房间, 食物&#10;&#10;描述已自动生成">
            <a:extLst>
              <a:ext uri="{FF2B5EF4-FFF2-40B4-BE49-F238E27FC236}">
                <a16:creationId xmlns:a16="http://schemas.microsoft.com/office/drawing/2014/main" xmlns="" id="{9121579C-45A2-4509-B990-EFB33CA59967}"/>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42663" y="33338"/>
            <a:ext cx="6429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文本占位符 9"/>
          <p:cNvSpPr>
            <a:spLocks noGrp="1"/>
          </p:cNvSpPr>
          <p:nvPr>
            <p:ph type="body" sz="quarter" idx="10"/>
          </p:nvPr>
        </p:nvSpPr>
        <p:spPr>
          <a:xfrm>
            <a:off x="1264651" y="104917"/>
            <a:ext cx="3315541" cy="575005"/>
          </a:xfrm>
        </p:spPr>
        <p:txBody>
          <a:bodyPr>
            <a:noAutofit/>
          </a:bodyPr>
          <a:lstStyle>
            <a:lvl1pPr marL="0" indent="0">
              <a:lnSpc>
                <a:spcPct val="100000"/>
              </a:lnSpc>
              <a:spcBef>
                <a:spcPts val="0"/>
              </a:spcBef>
              <a:buNone/>
              <a:defRPr sz="2400" b="1">
                <a:solidFill>
                  <a:schemeClr val="accent1">
                    <a:lumMod val="50000"/>
                  </a:schemeClr>
                </a:solidFill>
                <a:latin typeface="微软雅黑" panose="020B0503020204020204" charset="-122"/>
                <a:ea typeface="微软雅黑" panose="020B0503020204020204" charset="-122"/>
              </a:defRPr>
            </a:lvl1pPr>
          </a:lstStyle>
          <a:p>
            <a:pPr lvl="0"/>
            <a:r>
              <a:rPr lang="zh-CN" altLang="en-US" noProof="1"/>
              <a:t>单击此处编</a:t>
            </a:r>
          </a:p>
        </p:txBody>
      </p:sp>
      <p:sp>
        <p:nvSpPr>
          <p:cNvPr id="4" name="灯片编号占位符 3">
            <a:extLst>
              <a:ext uri="{FF2B5EF4-FFF2-40B4-BE49-F238E27FC236}">
                <a16:creationId xmlns:a16="http://schemas.microsoft.com/office/drawing/2014/main" xmlns="" id="{A5E08712-1B88-4D3B-9E04-CE45F91635E3}"/>
              </a:ext>
            </a:extLst>
          </p:cNvPr>
          <p:cNvSpPr>
            <a:spLocks noGrp="1"/>
          </p:cNvSpPr>
          <p:nvPr>
            <p:ph type="sldNum" sz="quarter" idx="11"/>
          </p:nvPr>
        </p:nvSpPr>
        <p:spPr>
          <a:xfrm>
            <a:off x="8472488" y="6453188"/>
            <a:ext cx="3463925" cy="501650"/>
          </a:xfrm>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4162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容页1">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20085215-5293-4F22-9BF1-A07F47BDA01C}"/>
              </a:ext>
            </a:extLst>
          </p:cNvPr>
          <p:cNvSpPr/>
          <p:nvPr userDrawn="1"/>
        </p:nvSpPr>
        <p:spPr>
          <a:xfrm>
            <a:off x="0" y="6323013"/>
            <a:ext cx="12192000" cy="534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pic>
        <p:nvPicPr>
          <p:cNvPr id="4" name="图片 3" descr="图片包含 游戏机, 标志, 房间, 食物&#10;&#10;描述已自动生成">
            <a:extLst>
              <a:ext uri="{FF2B5EF4-FFF2-40B4-BE49-F238E27FC236}">
                <a16:creationId xmlns:a16="http://schemas.microsoft.com/office/drawing/2014/main" xmlns="" id="{0971EF47-6946-4859-8BC0-1865BE4672C0}"/>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42663" y="33338"/>
            <a:ext cx="6429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文本占位符 9"/>
          <p:cNvSpPr>
            <a:spLocks noGrp="1"/>
          </p:cNvSpPr>
          <p:nvPr>
            <p:ph type="body" sz="quarter" idx="10"/>
          </p:nvPr>
        </p:nvSpPr>
        <p:spPr>
          <a:xfrm>
            <a:off x="1264651" y="104917"/>
            <a:ext cx="3315541" cy="575005"/>
          </a:xfrm>
        </p:spPr>
        <p:txBody>
          <a:bodyPr>
            <a:noAutofit/>
          </a:bodyPr>
          <a:lstStyle>
            <a:lvl1pPr marL="0" indent="0">
              <a:lnSpc>
                <a:spcPct val="100000"/>
              </a:lnSpc>
              <a:spcBef>
                <a:spcPts val="0"/>
              </a:spcBef>
              <a:buNone/>
              <a:defRPr sz="2400" b="1">
                <a:solidFill>
                  <a:schemeClr val="accent1">
                    <a:lumMod val="50000"/>
                  </a:schemeClr>
                </a:solidFill>
                <a:latin typeface="微软雅黑" panose="020B0503020204020204" charset="-122"/>
                <a:ea typeface="微软雅黑" panose="020B0503020204020204" charset="-122"/>
              </a:defRPr>
            </a:lvl1pPr>
          </a:lstStyle>
          <a:p>
            <a:pPr lvl="0"/>
            <a:r>
              <a:rPr lang="zh-CN" altLang="en-US" noProof="1"/>
              <a:t>单击此处编</a:t>
            </a:r>
          </a:p>
        </p:txBody>
      </p:sp>
      <p:sp>
        <p:nvSpPr>
          <p:cNvPr id="5" name="灯片编号占位符 3">
            <a:extLst>
              <a:ext uri="{FF2B5EF4-FFF2-40B4-BE49-F238E27FC236}">
                <a16:creationId xmlns:a16="http://schemas.microsoft.com/office/drawing/2014/main" xmlns="" id="{9869A250-B11D-4038-BF91-83745DA0AD35}"/>
              </a:ext>
            </a:extLst>
          </p:cNvPr>
          <p:cNvSpPr>
            <a:spLocks noGrp="1"/>
          </p:cNvSpPr>
          <p:nvPr>
            <p:ph type="sldNum" sz="quarter" idx="11"/>
          </p:nvPr>
        </p:nvSpPr>
        <p:spPr>
          <a:xfrm>
            <a:off x="8426450" y="6356350"/>
            <a:ext cx="3463925" cy="501650"/>
          </a:xfrm>
        </p:spPr>
        <p:txBody>
          <a:bodyPr/>
          <a:lstStyle>
            <a:lvl1pPr algn="l">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29021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页2">
    <p:spTree>
      <p:nvGrpSpPr>
        <p:cNvPr id="1" name=""/>
        <p:cNvGrpSpPr/>
        <p:nvPr/>
      </p:nvGrpSpPr>
      <p:grpSpPr>
        <a:xfrm>
          <a:off x="0" y="0"/>
          <a:ext cx="0" cy="0"/>
          <a:chOff x="0" y="0"/>
          <a:chExt cx="0" cy="0"/>
        </a:xfrm>
      </p:grpSpPr>
      <p:pic>
        <p:nvPicPr>
          <p:cNvPr id="3" name="图片 4" descr="图片包含 游戏机, 标志, 房间, 食物&#10;&#10;描述已自动生成">
            <a:extLst>
              <a:ext uri="{FF2B5EF4-FFF2-40B4-BE49-F238E27FC236}">
                <a16:creationId xmlns:a16="http://schemas.microsoft.com/office/drawing/2014/main" xmlns="" id="{5CBDFB76-BC89-4212-AF6B-A48E4835503B}"/>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42663" y="33338"/>
            <a:ext cx="6429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文本占位符 9"/>
          <p:cNvSpPr>
            <a:spLocks noGrp="1"/>
          </p:cNvSpPr>
          <p:nvPr>
            <p:ph type="body" sz="quarter" idx="10"/>
          </p:nvPr>
        </p:nvSpPr>
        <p:spPr>
          <a:xfrm>
            <a:off x="1138716" y="104917"/>
            <a:ext cx="3315541" cy="575005"/>
          </a:xfrm>
        </p:spPr>
        <p:txBody>
          <a:bodyPr>
            <a:noAutofit/>
          </a:bodyPr>
          <a:lstStyle>
            <a:lvl1pPr marL="0" indent="0">
              <a:lnSpc>
                <a:spcPct val="100000"/>
              </a:lnSpc>
              <a:spcBef>
                <a:spcPts val="0"/>
              </a:spcBef>
              <a:buNone/>
              <a:defRPr sz="2400" b="1">
                <a:solidFill>
                  <a:schemeClr val="accent1">
                    <a:lumMod val="50000"/>
                  </a:schemeClr>
                </a:solidFill>
                <a:latin typeface="微软雅黑" panose="020B0503020204020204" charset="-122"/>
                <a:ea typeface="微软雅黑" panose="020B0503020204020204" charset="-122"/>
              </a:defRPr>
            </a:lvl1pPr>
          </a:lstStyle>
          <a:p>
            <a:pPr lvl="0"/>
            <a:r>
              <a:rPr lang="zh-CN" altLang="en-US" noProof="1"/>
              <a:t>单击此处编</a:t>
            </a:r>
          </a:p>
        </p:txBody>
      </p:sp>
      <p:sp>
        <p:nvSpPr>
          <p:cNvPr id="4" name="灯片编号占位符 3">
            <a:extLst>
              <a:ext uri="{FF2B5EF4-FFF2-40B4-BE49-F238E27FC236}">
                <a16:creationId xmlns:a16="http://schemas.microsoft.com/office/drawing/2014/main" xmlns="" id="{BA2F78B2-E7D4-4336-AF66-554F12AF316A}"/>
              </a:ext>
            </a:extLst>
          </p:cNvPr>
          <p:cNvSpPr>
            <a:spLocks noGrp="1"/>
          </p:cNvSpPr>
          <p:nvPr>
            <p:ph type="sldNum" sz="quarter" idx="11"/>
          </p:nvPr>
        </p:nvSpPr>
        <p:spPr>
          <a:xfrm>
            <a:off x="8616950" y="6380163"/>
            <a:ext cx="3462338" cy="501650"/>
          </a:xfrm>
        </p:spPr>
        <p:txBody>
          <a:bodyPr/>
          <a:lstStyle>
            <a:lvl1pPr>
              <a:defRPr/>
            </a:lvl1pPr>
          </a:lstStyle>
          <a:p>
            <a:pPr>
              <a:defRPr/>
            </a:pPr>
            <a:r>
              <a:rPr lang="zh-CN" altLang="en-US"/>
              <a:t>郑州澍青医学高等专科学校</a:t>
            </a:r>
            <a:endParaRPr lang="zh-CN" altLang="en-US">
              <a:latin typeface="等线" panose="02010600030101010101" pitchFamily="2" charset="-122"/>
            </a:endParaRPr>
          </a:p>
        </p:txBody>
      </p:sp>
    </p:spTree>
    <p:extLst>
      <p:ext uri="{BB962C8B-B14F-4D97-AF65-F5344CB8AC3E}">
        <p14:creationId xmlns:p14="http://schemas.microsoft.com/office/powerpoint/2010/main" xmlns="" val="409002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A3E44921-0C56-410D-A9DF-F634995C3742}"/>
              </a:ext>
            </a:extLst>
          </p:cNvPr>
          <p:cNvPicPr>
            <a:picLocks noChangeAspect="1" noChangeArrowheads="1"/>
          </p:cNvPicPr>
          <p:nvPr userDrawn="1"/>
        </p:nvPicPr>
        <p:blipFill>
          <a:blip r:embed="rId2" cstate="print">
            <a:duotone>
              <a:prstClr val="black"/>
              <a:schemeClr val="accent1">
                <a:tint val="45000"/>
                <a:satMod val="400000"/>
              </a:schemeClr>
            </a:duotone>
          </a:blip>
          <a:srcRect t="55513"/>
          <a:stretch>
            <a:fillRect/>
          </a:stretch>
        </p:blipFill>
        <p:spPr bwMode="auto">
          <a:xfrm>
            <a:off x="-74613" y="3806827"/>
            <a:ext cx="6170613" cy="3051175"/>
          </a:xfrm>
          <a:prstGeom prst="rect">
            <a:avLst/>
          </a:prstGeom>
          <a:noFill/>
          <a:ln>
            <a:noFill/>
          </a:ln>
        </p:spPr>
      </p:pic>
      <p:pic>
        <p:nvPicPr>
          <p:cNvPr id="3" name="图片 7">
            <a:extLst>
              <a:ext uri="{FF2B5EF4-FFF2-40B4-BE49-F238E27FC236}">
                <a16:creationId xmlns:a16="http://schemas.microsoft.com/office/drawing/2014/main" xmlns="" id="{512E3BFE-4293-4464-A110-1D09423A83F2}"/>
              </a:ext>
            </a:extLst>
          </p:cNvPr>
          <p:cNvPicPr>
            <a:picLocks noChangeAspect="1" noChangeArrowheads="1"/>
          </p:cNvPicPr>
          <p:nvPr userDrawn="1"/>
        </p:nvPicPr>
        <p:blipFill>
          <a:blip r:embed="rId3" cstate="print">
            <a:duotone>
              <a:prstClr val="black"/>
              <a:schemeClr val="accent1">
                <a:tint val="45000"/>
                <a:satMod val="400000"/>
              </a:schemeClr>
            </a:duotone>
          </a:blip>
          <a:srcRect t="55513"/>
          <a:stretch>
            <a:fillRect/>
          </a:stretch>
        </p:blipFill>
        <p:spPr bwMode="auto">
          <a:xfrm>
            <a:off x="6069014" y="3806827"/>
            <a:ext cx="6205537" cy="3051175"/>
          </a:xfrm>
          <a:prstGeom prst="rect">
            <a:avLst/>
          </a:prstGeom>
          <a:noFill/>
          <a:ln>
            <a:noFill/>
          </a:ln>
        </p:spPr>
      </p:pic>
      <p:sp>
        <p:nvSpPr>
          <p:cNvPr id="4" name="箭头: V 形 192">
            <a:extLst>
              <a:ext uri="{FF2B5EF4-FFF2-40B4-BE49-F238E27FC236}">
                <a16:creationId xmlns:a16="http://schemas.microsoft.com/office/drawing/2014/main" xmlns="" id="{73032F13-D27F-4269-BF12-AED2F815AA30}"/>
              </a:ext>
            </a:extLst>
          </p:cNvPr>
          <p:cNvSpPr/>
          <p:nvPr/>
        </p:nvSpPr>
        <p:spPr>
          <a:xfrm>
            <a:off x="7115175" y="1751013"/>
            <a:ext cx="525463" cy="479425"/>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solidFill>
                <a:schemeClr val="tx1"/>
              </a:solidFill>
            </a:endParaRPr>
          </a:p>
        </p:txBody>
      </p:sp>
      <p:sp>
        <p:nvSpPr>
          <p:cNvPr id="5" name="矩形 4">
            <a:extLst>
              <a:ext uri="{FF2B5EF4-FFF2-40B4-BE49-F238E27FC236}">
                <a16:creationId xmlns:a16="http://schemas.microsoft.com/office/drawing/2014/main" xmlns="" id="{757D420F-7C2F-4177-B81F-10BD001642B4}"/>
              </a:ext>
            </a:extLst>
          </p:cNvPr>
          <p:cNvSpPr/>
          <p:nvPr/>
        </p:nvSpPr>
        <p:spPr>
          <a:xfrm>
            <a:off x="5170488" y="1727200"/>
            <a:ext cx="1871662" cy="5270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p>
        </p:txBody>
      </p:sp>
      <p:sp>
        <p:nvSpPr>
          <p:cNvPr id="6" name="箭头: V 形 194">
            <a:extLst>
              <a:ext uri="{FF2B5EF4-FFF2-40B4-BE49-F238E27FC236}">
                <a16:creationId xmlns:a16="http://schemas.microsoft.com/office/drawing/2014/main" xmlns="" id="{871EE5E6-A3C6-480D-B751-364A960CF21D}"/>
              </a:ext>
            </a:extLst>
          </p:cNvPr>
          <p:cNvSpPr/>
          <p:nvPr/>
        </p:nvSpPr>
        <p:spPr>
          <a:xfrm rot="10800000">
            <a:off x="4551363" y="1751013"/>
            <a:ext cx="525462" cy="479425"/>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a:solidFill>
                <a:schemeClr val="tx1"/>
              </a:solidFill>
            </a:endParaRPr>
          </a:p>
        </p:txBody>
      </p:sp>
    </p:spTree>
    <p:extLst>
      <p:ext uri="{BB962C8B-B14F-4D97-AF65-F5344CB8AC3E}">
        <p14:creationId xmlns:p14="http://schemas.microsoft.com/office/powerpoint/2010/main" xmlns="" val="3664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xmlns="" id="{65A74D4F-D2E0-4228-A11E-B5D996D7AC34}"/>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xmlns="" id="{DC74AB2A-E195-4E45-A146-6F8C10019ACA}"/>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grpSp>
        <p:nvGrpSpPr>
          <p:cNvPr id="4" name="图形 2" descr="书架上的书籍">
            <a:extLst>
              <a:ext uri="{FF2B5EF4-FFF2-40B4-BE49-F238E27FC236}">
                <a16:creationId xmlns:a16="http://schemas.microsoft.com/office/drawing/2014/main" xmlns="" id="{6CAF378F-D6CC-4F41-B992-874450A1345C}"/>
              </a:ext>
            </a:extLst>
          </p:cNvPr>
          <p:cNvGrpSpPr>
            <a:grpSpLocks/>
          </p:cNvGrpSpPr>
          <p:nvPr userDrawn="1"/>
        </p:nvGrpSpPr>
        <p:grpSpPr bwMode="auto">
          <a:xfrm>
            <a:off x="96838" y="20638"/>
            <a:ext cx="11998325" cy="744537"/>
            <a:chOff x="382875" y="263826"/>
            <a:chExt cx="12747857" cy="666749"/>
          </a:xfrm>
        </p:grpSpPr>
        <p:sp>
          <p:nvSpPr>
            <p:cNvPr id="5" name="任意多边形: 形状 4">
              <a:extLst>
                <a:ext uri="{FF2B5EF4-FFF2-40B4-BE49-F238E27FC236}">
                  <a16:creationId xmlns:a16="http://schemas.microsoft.com/office/drawing/2014/main" xmlns="" id="{41C6FC92-E560-4CDC-831D-1C4B5C404619}"/>
                </a:ext>
              </a:extLst>
            </p:cNvPr>
            <p:cNvSpPr/>
            <p:nvPr/>
          </p:nvSpPr>
          <p:spPr>
            <a:xfrm>
              <a:off x="382875" y="885083"/>
              <a:ext cx="12747857" cy="45492"/>
            </a:xfrm>
            <a:custGeom>
              <a:avLst/>
              <a:gdLst>
                <a:gd name="connsiteX0" fmla="*/ 0 w 647700"/>
                <a:gd name="connsiteY0" fmla="*/ 0 h 57150"/>
                <a:gd name="connsiteX1" fmla="*/ 647700 w 647700"/>
                <a:gd name="connsiteY1" fmla="*/ 0 h 57150"/>
                <a:gd name="connsiteX2" fmla="*/ 647700 w 647700"/>
                <a:gd name="connsiteY2" fmla="*/ 57150 h 57150"/>
                <a:gd name="connsiteX3" fmla="*/ 0 w 64770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647700" h="57150">
                  <a:moveTo>
                    <a:pt x="0" y="0"/>
                  </a:moveTo>
                  <a:lnTo>
                    <a:pt x="647700" y="0"/>
                  </a:lnTo>
                  <a:lnTo>
                    <a:pt x="647700" y="57150"/>
                  </a:lnTo>
                  <a:lnTo>
                    <a:pt x="0" y="5715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dirty="0"/>
            </a:p>
          </p:txBody>
        </p:sp>
        <p:sp>
          <p:nvSpPr>
            <p:cNvPr id="6" name="任意多边形: 形状 5">
              <a:extLst>
                <a:ext uri="{FF2B5EF4-FFF2-40B4-BE49-F238E27FC236}">
                  <a16:creationId xmlns:a16="http://schemas.microsoft.com/office/drawing/2014/main" xmlns="" id="{CB89BFC8-A2EA-41FF-9BB3-4F467D5790FB}"/>
                </a:ext>
              </a:extLst>
            </p:cNvPr>
            <p:cNvSpPr/>
            <p:nvPr/>
          </p:nvSpPr>
          <p:spPr>
            <a:xfrm>
              <a:off x="382875" y="263826"/>
              <a:ext cx="75900" cy="553018"/>
            </a:xfrm>
            <a:custGeom>
              <a:avLst/>
              <a:gdLst>
                <a:gd name="connsiteX0" fmla="*/ 0 w 76200"/>
                <a:gd name="connsiteY0" fmla="*/ 0 h 552450"/>
                <a:gd name="connsiteX1" fmla="*/ 76200 w 76200"/>
                <a:gd name="connsiteY1" fmla="*/ 0 h 552450"/>
                <a:gd name="connsiteX2" fmla="*/ 76200 w 76200"/>
                <a:gd name="connsiteY2" fmla="*/ 552450 h 552450"/>
                <a:gd name="connsiteX3" fmla="*/ 0 w 76200"/>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76200" h="552450">
                  <a:moveTo>
                    <a:pt x="0" y="0"/>
                  </a:moveTo>
                  <a:lnTo>
                    <a:pt x="76200" y="0"/>
                  </a:lnTo>
                  <a:lnTo>
                    <a:pt x="76200" y="552450"/>
                  </a:lnTo>
                  <a:lnTo>
                    <a:pt x="0" y="55245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a:p>
          </p:txBody>
        </p:sp>
        <p:sp>
          <p:nvSpPr>
            <p:cNvPr id="7" name="任意多边形: 形状 6">
              <a:extLst>
                <a:ext uri="{FF2B5EF4-FFF2-40B4-BE49-F238E27FC236}">
                  <a16:creationId xmlns:a16="http://schemas.microsoft.com/office/drawing/2014/main" xmlns="" id="{10286001-B461-489C-BD98-EE4A1BBF4C00}"/>
                </a:ext>
              </a:extLst>
            </p:cNvPr>
            <p:cNvSpPr/>
            <p:nvPr/>
          </p:nvSpPr>
          <p:spPr>
            <a:xfrm>
              <a:off x="858516" y="740075"/>
              <a:ext cx="172040" cy="76769"/>
            </a:xfrm>
            <a:custGeom>
              <a:avLst/>
              <a:gdLst>
                <a:gd name="connsiteX0" fmla="*/ 0 w 171450"/>
                <a:gd name="connsiteY0" fmla="*/ 0 h 76200"/>
                <a:gd name="connsiteX1" fmla="*/ 171450 w 171450"/>
                <a:gd name="connsiteY1" fmla="*/ 0 h 76200"/>
                <a:gd name="connsiteX2" fmla="*/ 171450 w 171450"/>
                <a:gd name="connsiteY2" fmla="*/ 76200 h 76200"/>
                <a:gd name="connsiteX3" fmla="*/ 0 w 17145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71450" h="76200">
                  <a:moveTo>
                    <a:pt x="0" y="0"/>
                  </a:moveTo>
                  <a:lnTo>
                    <a:pt x="171450" y="0"/>
                  </a:lnTo>
                  <a:lnTo>
                    <a:pt x="171450" y="76200"/>
                  </a:lnTo>
                  <a:lnTo>
                    <a:pt x="0" y="7620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a:p>
          </p:txBody>
        </p:sp>
        <p:sp>
          <p:nvSpPr>
            <p:cNvPr id="8" name="任意多边形: 形状 7">
              <a:extLst>
                <a:ext uri="{FF2B5EF4-FFF2-40B4-BE49-F238E27FC236}">
                  <a16:creationId xmlns:a16="http://schemas.microsoft.com/office/drawing/2014/main" xmlns="" id="{3F9A2C6C-7400-472A-84E3-BC89C69995E0}"/>
                </a:ext>
              </a:extLst>
            </p:cNvPr>
            <p:cNvSpPr/>
            <p:nvPr/>
          </p:nvSpPr>
          <p:spPr>
            <a:xfrm>
              <a:off x="858516" y="415941"/>
              <a:ext cx="172040" cy="285750"/>
            </a:xfrm>
            <a:custGeom>
              <a:avLst/>
              <a:gdLst>
                <a:gd name="connsiteX0" fmla="*/ 0 w 171450"/>
                <a:gd name="connsiteY0" fmla="*/ 0 h 285750"/>
                <a:gd name="connsiteX1" fmla="*/ 171450 w 171450"/>
                <a:gd name="connsiteY1" fmla="*/ 0 h 285750"/>
                <a:gd name="connsiteX2" fmla="*/ 171450 w 171450"/>
                <a:gd name="connsiteY2" fmla="*/ 285750 h 285750"/>
                <a:gd name="connsiteX3" fmla="*/ 0 w 171450"/>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1450" h="285750">
                  <a:moveTo>
                    <a:pt x="0" y="0"/>
                  </a:moveTo>
                  <a:lnTo>
                    <a:pt x="171450" y="0"/>
                  </a:lnTo>
                  <a:lnTo>
                    <a:pt x="171450" y="285750"/>
                  </a:lnTo>
                  <a:lnTo>
                    <a:pt x="0" y="28575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a:p>
          </p:txBody>
        </p:sp>
        <p:sp>
          <p:nvSpPr>
            <p:cNvPr id="9" name="任意多边形: 形状 8">
              <a:extLst>
                <a:ext uri="{FF2B5EF4-FFF2-40B4-BE49-F238E27FC236}">
                  <a16:creationId xmlns:a16="http://schemas.microsoft.com/office/drawing/2014/main" xmlns="" id="{A2CE846C-8D6D-4FA5-9D85-D7FCF255D393}"/>
                </a:ext>
              </a:extLst>
            </p:cNvPr>
            <p:cNvSpPr/>
            <p:nvPr/>
          </p:nvSpPr>
          <p:spPr>
            <a:xfrm>
              <a:off x="858516" y="302210"/>
              <a:ext cx="172040" cy="75347"/>
            </a:xfrm>
            <a:custGeom>
              <a:avLst/>
              <a:gdLst>
                <a:gd name="connsiteX0" fmla="*/ 0 w 171450"/>
                <a:gd name="connsiteY0" fmla="*/ 0 h 76200"/>
                <a:gd name="connsiteX1" fmla="*/ 171450 w 171450"/>
                <a:gd name="connsiteY1" fmla="*/ 0 h 76200"/>
                <a:gd name="connsiteX2" fmla="*/ 171450 w 171450"/>
                <a:gd name="connsiteY2" fmla="*/ 76200 h 76200"/>
                <a:gd name="connsiteX3" fmla="*/ 0 w 17145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71450" h="76200">
                  <a:moveTo>
                    <a:pt x="0" y="0"/>
                  </a:moveTo>
                  <a:lnTo>
                    <a:pt x="171450" y="0"/>
                  </a:lnTo>
                  <a:lnTo>
                    <a:pt x="171450" y="76200"/>
                  </a:lnTo>
                  <a:lnTo>
                    <a:pt x="0" y="7620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a:p>
          </p:txBody>
        </p:sp>
        <p:sp>
          <p:nvSpPr>
            <p:cNvPr id="10" name="任意多边形: 形状 9">
              <a:extLst>
                <a:ext uri="{FF2B5EF4-FFF2-40B4-BE49-F238E27FC236}">
                  <a16:creationId xmlns:a16="http://schemas.microsoft.com/office/drawing/2014/main" xmlns="" id="{68005B40-A2BE-4A26-9EA2-2489D1DE7C80}"/>
                </a:ext>
              </a:extLst>
            </p:cNvPr>
            <p:cNvSpPr/>
            <p:nvPr/>
          </p:nvSpPr>
          <p:spPr>
            <a:xfrm>
              <a:off x="667922" y="397460"/>
              <a:ext cx="153488" cy="419384"/>
            </a:xfrm>
            <a:custGeom>
              <a:avLst/>
              <a:gdLst>
                <a:gd name="connsiteX0" fmla="*/ 76200 w 152400"/>
                <a:gd name="connsiteY0" fmla="*/ 76200 h 419100"/>
                <a:gd name="connsiteX1" fmla="*/ 57150 w 152400"/>
                <a:gd name="connsiteY1" fmla="*/ 57150 h 419100"/>
                <a:gd name="connsiteX2" fmla="*/ 76200 w 152400"/>
                <a:gd name="connsiteY2" fmla="*/ 38100 h 419100"/>
                <a:gd name="connsiteX3" fmla="*/ 95250 w 152400"/>
                <a:gd name="connsiteY3" fmla="*/ 57150 h 419100"/>
                <a:gd name="connsiteX4" fmla="*/ 76200 w 152400"/>
                <a:gd name="connsiteY4" fmla="*/ 76200 h 419100"/>
                <a:gd name="connsiteX5" fmla="*/ 76200 w 152400"/>
                <a:gd name="connsiteY5" fmla="*/ 381000 h 419100"/>
                <a:gd name="connsiteX6" fmla="*/ 57150 w 152400"/>
                <a:gd name="connsiteY6" fmla="*/ 361950 h 419100"/>
                <a:gd name="connsiteX7" fmla="*/ 76200 w 152400"/>
                <a:gd name="connsiteY7" fmla="*/ 342900 h 419100"/>
                <a:gd name="connsiteX8" fmla="*/ 95250 w 152400"/>
                <a:gd name="connsiteY8" fmla="*/ 361950 h 419100"/>
                <a:gd name="connsiteX9" fmla="*/ 76200 w 152400"/>
                <a:gd name="connsiteY9" fmla="*/ 381000 h 419100"/>
                <a:gd name="connsiteX10" fmla="*/ 152400 w 152400"/>
                <a:gd name="connsiteY10" fmla="*/ 0 h 419100"/>
                <a:gd name="connsiteX11" fmla="*/ 0 w 152400"/>
                <a:gd name="connsiteY11" fmla="*/ 0 h 419100"/>
                <a:gd name="connsiteX12" fmla="*/ 0 w 152400"/>
                <a:gd name="connsiteY12" fmla="*/ 419100 h 419100"/>
                <a:gd name="connsiteX13" fmla="*/ 152400 w 152400"/>
                <a:gd name="connsiteY13" fmla="*/ 419100 h 419100"/>
                <a:gd name="connsiteX14" fmla="*/ 152400 w 152400"/>
                <a:gd name="connsiteY14"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0" h="419100">
                  <a:moveTo>
                    <a:pt x="76200" y="76200"/>
                  </a:moveTo>
                  <a:cubicBezTo>
                    <a:pt x="65723" y="76200"/>
                    <a:pt x="57150" y="67627"/>
                    <a:pt x="57150" y="57150"/>
                  </a:cubicBezTo>
                  <a:cubicBezTo>
                    <a:pt x="57150" y="46673"/>
                    <a:pt x="65723" y="38100"/>
                    <a:pt x="76200" y="38100"/>
                  </a:cubicBezTo>
                  <a:cubicBezTo>
                    <a:pt x="86677" y="38100"/>
                    <a:pt x="95250" y="46673"/>
                    <a:pt x="95250" y="57150"/>
                  </a:cubicBezTo>
                  <a:cubicBezTo>
                    <a:pt x="95250" y="67627"/>
                    <a:pt x="86677" y="76200"/>
                    <a:pt x="76200" y="76200"/>
                  </a:cubicBezTo>
                  <a:close/>
                  <a:moveTo>
                    <a:pt x="76200" y="381000"/>
                  </a:moveTo>
                  <a:cubicBezTo>
                    <a:pt x="65723" y="381000"/>
                    <a:pt x="57150" y="372428"/>
                    <a:pt x="57150" y="361950"/>
                  </a:cubicBezTo>
                  <a:cubicBezTo>
                    <a:pt x="57150" y="351473"/>
                    <a:pt x="65723" y="342900"/>
                    <a:pt x="76200" y="342900"/>
                  </a:cubicBezTo>
                  <a:cubicBezTo>
                    <a:pt x="86677" y="342900"/>
                    <a:pt x="95250" y="351473"/>
                    <a:pt x="95250" y="361950"/>
                  </a:cubicBezTo>
                  <a:cubicBezTo>
                    <a:pt x="95250" y="372428"/>
                    <a:pt x="86677" y="381000"/>
                    <a:pt x="76200" y="381000"/>
                  </a:cubicBezTo>
                  <a:close/>
                  <a:moveTo>
                    <a:pt x="152400" y="0"/>
                  </a:moveTo>
                  <a:lnTo>
                    <a:pt x="0" y="0"/>
                  </a:lnTo>
                  <a:lnTo>
                    <a:pt x="0" y="419100"/>
                  </a:lnTo>
                  <a:lnTo>
                    <a:pt x="152400" y="419100"/>
                  </a:lnTo>
                  <a:lnTo>
                    <a:pt x="152400" y="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a:p>
          </p:txBody>
        </p:sp>
        <p:sp>
          <p:nvSpPr>
            <p:cNvPr id="11" name="任意多边形: 形状 10">
              <a:extLst>
                <a:ext uri="{FF2B5EF4-FFF2-40B4-BE49-F238E27FC236}">
                  <a16:creationId xmlns:a16="http://schemas.microsoft.com/office/drawing/2014/main" xmlns="" id="{963A67A4-BD8C-4DDC-86D9-BA37CD4F0CE0}"/>
                </a:ext>
              </a:extLst>
            </p:cNvPr>
            <p:cNvSpPr/>
            <p:nvPr/>
          </p:nvSpPr>
          <p:spPr>
            <a:xfrm>
              <a:off x="497569" y="320692"/>
              <a:ext cx="133246" cy="496152"/>
            </a:xfrm>
            <a:custGeom>
              <a:avLst/>
              <a:gdLst>
                <a:gd name="connsiteX0" fmla="*/ 95250 w 133350"/>
                <a:gd name="connsiteY0" fmla="*/ 95250 h 495300"/>
                <a:gd name="connsiteX1" fmla="*/ 38100 w 133350"/>
                <a:gd name="connsiteY1" fmla="*/ 95250 h 495300"/>
                <a:gd name="connsiteX2" fmla="*/ 38100 w 133350"/>
                <a:gd name="connsiteY2" fmla="*/ 38100 h 495300"/>
                <a:gd name="connsiteX3" fmla="*/ 95250 w 133350"/>
                <a:gd name="connsiteY3" fmla="*/ 38100 h 495300"/>
                <a:gd name="connsiteX4" fmla="*/ 95250 w 133350"/>
                <a:gd name="connsiteY4" fmla="*/ 95250 h 495300"/>
                <a:gd name="connsiteX5" fmla="*/ 133350 w 133350"/>
                <a:gd name="connsiteY5" fmla="*/ 0 h 495300"/>
                <a:gd name="connsiteX6" fmla="*/ 0 w 133350"/>
                <a:gd name="connsiteY6" fmla="*/ 0 h 495300"/>
                <a:gd name="connsiteX7" fmla="*/ 0 w 133350"/>
                <a:gd name="connsiteY7" fmla="*/ 495300 h 495300"/>
                <a:gd name="connsiteX8" fmla="*/ 133350 w 133350"/>
                <a:gd name="connsiteY8" fmla="*/ 495300 h 495300"/>
                <a:gd name="connsiteX9" fmla="*/ 133350 w 133350"/>
                <a:gd name="connsiteY9"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495300">
                  <a:moveTo>
                    <a:pt x="95250" y="95250"/>
                  </a:moveTo>
                  <a:lnTo>
                    <a:pt x="38100" y="95250"/>
                  </a:lnTo>
                  <a:lnTo>
                    <a:pt x="38100" y="38100"/>
                  </a:lnTo>
                  <a:lnTo>
                    <a:pt x="95250" y="38100"/>
                  </a:lnTo>
                  <a:lnTo>
                    <a:pt x="95250" y="95250"/>
                  </a:lnTo>
                  <a:close/>
                  <a:moveTo>
                    <a:pt x="133350" y="0"/>
                  </a:moveTo>
                  <a:lnTo>
                    <a:pt x="0" y="0"/>
                  </a:lnTo>
                  <a:lnTo>
                    <a:pt x="0" y="495300"/>
                  </a:lnTo>
                  <a:lnTo>
                    <a:pt x="133350" y="495300"/>
                  </a:lnTo>
                  <a:lnTo>
                    <a:pt x="133350" y="0"/>
                  </a:lnTo>
                  <a:close/>
                </a:path>
              </a:pathLst>
            </a:custGeom>
            <a:solidFill>
              <a:schemeClr val="accent1">
                <a:lumMod val="50000"/>
              </a:schemeClr>
            </a:solidFill>
            <a:ln w="9525" cap="flat">
              <a:noFill/>
              <a:prstDash val="solid"/>
              <a:miter/>
            </a:ln>
          </p:spPr>
          <p:txBody>
            <a:bodyPr anchor="ctr"/>
            <a:lstStyle/>
            <a:p>
              <a:pPr eaLnBrk="1" hangingPunct="1">
                <a:buFont typeface="Arial" panose="020B0604020202020204" pitchFamily="34" charset="0"/>
                <a:buNone/>
                <a:defRPr/>
              </a:pPr>
              <a:endParaRPr lang="zh-CN" altLang="en-US"/>
            </a:p>
          </p:txBody>
        </p:sp>
      </p:grpSp>
      <p:pic>
        <p:nvPicPr>
          <p:cNvPr id="12" name="图片 11" descr="图片包含 游戏机, 标志, 房间, 食物&#10;&#10;描述已自动生成">
            <a:extLst>
              <a:ext uri="{FF2B5EF4-FFF2-40B4-BE49-F238E27FC236}">
                <a16:creationId xmlns:a16="http://schemas.microsoft.com/office/drawing/2014/main" xmlns="" id="{8148717C-326E-4856-A346-2F1196DCC312}"/>
              </a:ext>
            </a:extLst>
          </p:cNvPr>
          <p:cNvPicPr>
            <a:picLocks noChangeAspect="1" noChangeArrowheads="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42663" y="33338"/>
            <a:ext cx="6429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矩形 12">
            <a:extLst>
              <a:ext uri="{FF2B5EF4-FFF2-40B4-BE49-F238E27FC236}">
                <a16:creationId xmlns:a16="http://schemas.microsoft.com/office/drawing/2014/main" xmlns="" id="{A53DCA9E-79CB-438E-B626-F40061313F36}"/>
              </a:ext>
            </a:extLst>
          </p:cNvPr>
          <p:cNvSpPr/>
          <p:nvPr userDrawn="1"/>
        </p:nvSpPr>
        <p:spPr>
          <a:xfrm>
            <a:off x="0" y="6323013"/>
            <a:ext cx="12192000" cy="5349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p>
        </p:txBody>
      </p:sp>
      <p:sp>
        <p:nvSpPr>
          <p:cNvPr id="14" name="灯片编号占位符 3">
            <a:extLst>
              <a:ext uri="{FF2B5EF4-FFF2-40B4-BE49-F238E27FC236}">
                <a16:creationId xmlns:a16="http://schemas.microsoft.com/office/drawing/2014/main" xmlns="" id="{C757D6BD-3E19-4DFA-9982-FBCB4876F9FE}"/>
              </a:ext>
            </a:extLst>
          </p:cNvPr>
          <p:cNvSpPr>
            <a:spLocks noGrp="1"/>
          </p:cNvSpPr>
          <p:nvPr>
            <p:ph type="sldNum" sz="quarter" idx="4"/>
          </p:nvPr>
        </p:nvSpPr>
        <p:spPr>
          <a:xfrm>
            <a:off x="8728075" y="6381750"/>
            <a:ext cx="3463925" cy="417513"/>
          </a:xfrm>
          <a:prstGeom prst="rect">
            <a:avLst/>
          </a:prstGeom>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a:solidFill>
                  <a:schemeClr val="bg1"/>
                </a:solidFill>
                <a:latin typeface="华文行楷" panose="02010800040101010101" pitchFamily="2" charset="-122"/>
                <a:ea typeface="华文行楷" panose="02010800040101010101" pitchFamily="2" charset="-122"/>
              </a:defRPr>
            </a:lvl1pPr>
          </a:lstStyle>
          <a:p>
            <a:pPr>
              <a:defRPr/>
            </a:pPr>
            <a:r>
              <a:rPr lang="zh-CN" altLang="en-US"/>
              <a:t>郑州澍青医学高等专科学校</a:t>
            </a:r>
          </a:p>
        </p:txBody>
      </p:sp>
    </p:spTree>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8" r:id="rId11"/>
    <p:sldLayoutId id="2147484689" r:id="rId12"/>
    <p:sldLayoutId id="2147484690" r:id="rId13"/>
    <p:sldLayoutId id="2147484691" r:id="rId14"/>
    <p:sldLayoutId id="2147484676" r:id="rId15"/>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等线 Light" charset="0"/>
        </a:defRPr>
      </a:lvl1pPr>
      <a:lvl2pPr algn="l" rtl="0" eaLnBrk="0" fontAlgn="base" hangingPunct="0">
        <a:lnSpc>
          <a:spcPct val="90000"/>
        </a:lnSpc>
        <a:spcBef>
          <a:spcPct val="0"/>
        </a:spcBef>
        <a:spcAft>
          <a:spcPct val="0"/>
        </a:spcAft>
        <a:defRPr sz="3300">
          <a:solidFill>
            <a:schemeClr val="tx1"/>
          </a:solidFill>
          <a:latin typeface="Arial Black" panose="020B0A04020102020204" pitchFamily="34" charset="0"/>
          <a:ea typeface="微软雅黑" panose="020B0503020204020204" pitchFamily="34" charset="-122"/>
          <a:cs typeface="等线 Light" charset="0"/>
        </a:defRPr>
      </a:lvl2pPr>
      <a:lvl3pPr algn="l" rtl="0" eaLnBrk="0" fontAlgn="base" hangingPunct="0">
        <a:lnSpc>
          <a:spcPct val="90000"/>
        </a:lnSpc>
        <a:spcBef>
          <a:spcPct val="0"/>
        </a:spcBef>
        <a:spcAft>
          <a:spcPct val="0"/>
        </a:spcAft>
        <a:defRPr sz="3300">
          <a:solidFill>
            <a:schemeClr val="tx1"/>
          </a:solidFill>
          <a:latin typeface="Arial Black" panose="020B0A04020102020204" pitchFamily="34" charset="0"/>
          <a:ea typeface="微软雅黑" panose="020B0503020204020204" pitchFamily="34" charset="-122"/>
          <a:cs typeface="等线 Light" charset="0"/>
        </a:defRPr>
      </a:lvl3pPr>
      <a:lvl4pPr algn="l" rtl="0" eaLnBrk="0" fontAlgn="base" hangingPunct="0">
        <a:lnSpc>
          <a:spcPct val="90000"/>
        </a:lnSpc>
        <a:spcBef>
          <a:spcPct val="0"/>
        </a:spcBef>
        <a:spcAft>
          <a:spcPct val="0"/>
        </a:spcAft>
        <a:defRPr sz="3300">
          <a:solidFill>
            <a:schemeClr val="tx1"/>
          </a:solidFill>
          <a:latin typeface="Arial Black" panose="020B0A04020102020204" pitchFamily="34" charset="0"/>
          <a:ea typeface="微软雅黑" panose="020B0503020204020204" pitchFamily="34" charset="-122"/>
          <a:cs typeface="等线 Light" charset="0"/>
        </a:defRPr>
      </a:lvl4pPr>
      <a:lvl5pPr algn="l" rtl="0" eaLnBrk="0" fontAlgn="base" hangingPunct="0">
        <a:lnSpc>
          <a:spcPct val="90000"/>
        </a:lnSpc>
        <a:spcBef>
          <a:spcPct val="0"/>
        </a:spcBef>
        <a:spcAft>
          <a:spcPct val="0"/>
        </a:spcAft>
        <a:defRPr sz="3300">
          <a:solidFill>
            <a:schemeClr val="tx1"/>
          </a:solidFill>
          <a:latin typeface="Arial Black" panose="020B0A04020102020204" pitchFamily="34" charset="0"/>
          <a:ea typeface="微软雅黑" panose="020B0503020204020204" pitchFamily="34" charset="-122"/>
          <a:cs typeface="等线 Light" charset="0"/>
        </a:defRPr>
      </a:lvl5pPr>
      <a:lvl6pPr marL="342900" algn="l" rtl="0" fontAlgn="base">
        <a:lnSpc>
          <a:spcPct val="90000"/>
        </a:lnSpc>
        <a:spcBef>
          <a:spcPct val="0"/>
        </a:spcBef>
        <a:spcAft>
          <a:spcPct val="0"/>
        </a:spcAft>
        <a:defRPr kumimoji="1" sz="3300">
          <a:solidFill>
            <a:schemeClr val="tx1"/>
          </a:solidFill>
          <a:latin typeface="等线 Light" charset="0"/>
          <a:ea typeface="等线 Light" charset="0"/>
          <a:cs typeface="等线 Light" charset="0"/>
        </a:defRPr>
      </a:lvl6pPr>
      <a:lvl7pPr marL="685800" algn="l" rtl="0" fontAlgn="base">
        <a:lnSpc>
          <a:spcPct val="90000"/>
        </a:lnSpc>
        <a:spcBef>
          <a:spcPct val="0"/>
        </a:spcBef>
        <a:spcAft>
          <a:spcPct val="0"/>
        </a:spcAft>
        <a:defRPr kumimoji="1" sz="3300">
          <a:solidFill>
            <a:schemeClr val="tx1"/>
          </a:solidFill>
          <a:latin typeface="等线 Light" charset="0"/>
          <a:ea typeface="等线 Light" charset="0"/>
          <a:cs typeface="等线 Light" charset="0"/>
        </a:defRPr>
      </a:lvl7pPr>
      <a:lvl8pPr marL="1028700" algn="l" rtl="0" fontAlgn="base">
        <a:lnSpc>
          <a:spcPct val="90000"/>
        </a:lnSpc>
        <a:spcBef>
          <a:spcPct val="0"/>
        </a:spcBef>
        <a:spcAft>
          <a:spcPct val="0"/>
        </a:spcAft>
        <a:defRPr kumimoji="1" sz="3300">
          <a:solidFill>
            <a:schemeClr val="tx1"/>
          </a:solidFill>
          <a:latin typeface="等线 Light" charset="0"/>
          <a:ea typeface="等线 Light" charset="0"/>
          <a:cs typeface="等线 Light" charset="0"/>
        </a:defRPr>
      </a:lvl8pPr>
      <a:lvl9pPr marL="1371600" algn="l" rtl="0" fontAlgn="base">
        <a:lnSpc>
          <a:spcPct val="90000"/>
        </a:lnSpc>
        <a:spcBef>
          <a:spcPct val="0"/>
        </a:spcBef>
        <a:spcAft>
          <a:spcPct val="0"/>
        </a:spcAft>
        <a:defRPr kumimoji="1" sz="3300">
          <a:solidFill>
            <a:schemeClr val="tx1"/>
          </a:solidFill>
          <a:latin typeface="等线 Light" charset="0"/>
          <a:ea typeface="等线 Light" charset="0"/>
          <a:cs typeface="等线 Light"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等线"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等线"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hidden="1">
            <a:extLst>
              <a:ext uri="{FF2B5EF4-FFF2-40B4-BE49-F238E27FC236}">
                <a16:creationId xmlns:a16="http://schemas.microsoft.com/office/drawing/2014/main" xmlns="" id="{117C4B56-B492-486F-AA44-37024FC206D2}"/>
              </a:ext>
            </a:extLst>
          </p:cNvPr>
          <p:cNvGrpSpPr>
            <a:grpSpLocks/>
          </p:cNvGrpSpPr>
          <p:nvPr/>
        </p:nvGrpSpPr>
        <p:grpSpPr bwMode="auto">
          <a:xfrm rot="16200000" flipH="1">
            <a:off x="1635125" y="3873500"/>
            <a:ext cx="2014538" cy="2236788"/>
            <a:chOff x="6025662" y="-1"/>
            <a:chExt cx="6166338" cy="6846945"/>
          </a:xfrm>
        </p:grpSpPr>
        <p:sp>
          <p:nvSpPr>
            <p:cNvPr id="125" name="Freeform 215">
              <a:extLst>
                <a:ext uri="{FF2B5EF4-FFF2-40B4-BE49-F238E27FC236}">
                  <a16:creationId xmlns:a16="http://schemas.microsoft.com/office/drawing/2014/main" xmlns="" id="{18D23820-C073-4EE8-AF83-6FA57DC9ABC8}"/>
                </a:ext>
              </a:extLst>
            </p:cNvPr>
            <p:cNvSpPr/>
            <p:nvPr/>
          </p:nvSpPr>
          <p:spPr bwMode="auto">
            <a:xfrm>
              <a:off x="8071392" y="3430758"/>
              <a:ext cx="1326563" cy="1151688"/>
            </a:xfrm>
            <a:custGeom>
              <a:avLst/>
              <a:gdLst>
                <a:gd name="T0" fmla="*/ 416 w 1657"/>
                <a:gd name="T1" fmla="*/ 1434 h 1434"/>
                <a:gd name="T2" fmla="*/ 0 w 1657"/>
                <a:gd name="T3" fmla="*/ 718 h 1434"/>
                <a:gd name="T4" fmla="*/ 416 w 1657"/>
                <a:gd name="T5" fmla="*/ 0 h 1434"/>
                <a:gd name="T6" fmla="*/ 1244 w 1657"/>
                <a:gd name="T7" fmla="*/ 0 h 1434"/>
                <a:gd name="T8" fmla="*/ 1657 w 1657"/>
                <a:gd name="T9" fmla="*/ 718 h 1434"/>
                <a:gd name="T10" fmla="*/ 1244 w 1657"/>
                <a:gd name="T11" fmla="*/ 1434 h 1434"/>
                <a:gd name="T12" fmla="*/ 416 w 1657"/>
                <a:gd name="T13" fmla="*/ 1434 h 1434"/>
              </a:gdLst>
              <a:ahLst/>
              <a:cxnLst>
                <a:cxn ang="0">
                  <a:pos x="T0" y="T1"/>
                </a:cxn>
                <a:cxn ang="0">
                  <a:pos x="T2" y="T3"/>
                </a:cxn>
                <a:cxn ang="0">
                  <a:pos x="T4" y="T5"/>
                </a:cxn>
                <a:cxn ang="0">
                  <a:pos x="T6" y="T7"/>
                </a:cxn>
                <a:cxn ang="0">
                  <a:pos x="T8" y="T9"/>
                </a:cxn>
                <a:cxn ang="0">
                  <a:pos x="T10" y="T11"/>
                </a:cxn>
                <a:cxn ang="0">
                  <a:pos x="T12" y="T13"/>
                </a:cxn>
              </a:cxnLst>
              <a:rect l="0" t="0" r="r" b="b"/>
              <a:pathLst>
                <a:path w="1657" h="1434">
                  <a:moveTo>
                    <a:pt x="416" y="1434"/>
                  </a:moveTo>
                  <a:lnTo>
                    <a:pt x="0" y="718"/>
                  </a:lnTo>
                  <a:lnTo>
                    <a:pt x="416" y="0"/>
                  </a:lnTo>
                  <a:lnTo>
                    <a:pt x="1244" y="0"/>
                  </a:lnTo>
                  <a:lnTo>
                    <a:pt x="1657" y="718"/>
                  </a:lnTo>
                  <a:lnTo>
                    <a:pt x="1244" y="1434"/>
                  </a:lnTo>
                  <a:lnTo>
                    <a:pt x="416" y="1434"/>
                  </a:lnTo>
                  <a:close/>
                </a:path>
              </a:pathLst>
            </a:custGeom>
            <a:solidFill>
              <a:srgbClr val="127FB8"/>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26" name="Freeform 216">
              <a:extLst>
                <a:ext uri="{FF2B5EF4-FFF2-40B4-BE49-F238E27FC236}">
                  <a16:creationId xmlns:a16="http://schemas.microsoft.com/office/drawing/2014/main" xmlns="" id="{F49D0904-BD8A-4998-B530-6BF072EFA98E}"/>
                </a:ext>
              </a:extLst>
            </p:cNvPr>
            <p:cNvSpPr/>
            <p:nvPr/>
          </p:nvSpPr>
          <p:spPr bwMode="auto">
            <a:xfrm>
              <a:off x="8071392" y="3430758"/>
              <a:ext cx="1326563" cy="1151688"/>
            </a:xfrm>
            <a:custGeom>
              <a:avLst/>
              <a:gdLst>
                <a:gd name="T0" fmla="*/ 416 w 1657"/>
                <a:gd name="T1" fmla="*/ 1434 h 1434"/>
                <a:gd name="T2" fmla="*/ 0 w 1657"/>
                <a:gd name="T3" fmla="*/ 718 h 1434"/>
                <a:gd name="T4" fmla="*/ 416 w 1657"/>
                <a:gd name="T5" fmla="*/ 0 h 1434"/>
                <a:gd name="T6" fmla="*/ 1244 w 1657"/>
                <a:gd name="T7" fmla="*/ 0 h 1434"/>
                <a:gd name="T8" fmla="*/ 1657 w 1657"/>
                <a:gd name="T9" fmla="*/ 718 h 1434"/>
                <a:gd name="T10" fmla="*/ 1244 w 1657"/>
                <a:gd name="T11" fmla="*/ 1434 h 1434"/>
                <a:gd name="T12" fmla="*/ 416 w 1657"/>
                <a:gd name="T13" fmla="*/ 1434 h 1434"/>
              </a:gdLst>
              <a:ahLst/>
              <a:cxnLst>
                <a:cxn ang="0">
                  <a:pos x="T0" y="T1"/>
                </a:cxn>
                <a:cxn ang="0">
                  <a:pos x="T2" y="T3"/>
                </a:cxn>
                <a:cxn ang="0">
                  <a:pos x="T4" y="T5"/>
                </a:cxn>
                <a:cxn ang="0">
                  <a:pos x="T6" y="T7"/>
                </a:cxn>
                <a:cxn ang="0">
                  <a:pos x="T8" y="T9"/>
                </a:cxn>
                <a:cxn ang="0">
                  <a:pos x="T10" y="T11"/>
                </a:cxn>
                <a:cxn ang="0">
                  <a:pos x="T12" y="T13"/>
                </a:cxn>
              </a:cxnLst>
              <a:rect l="0" t="0" r="r" b="b"/>
              <a:pathLst>
                <a:path w="1657" h="1434">
                  <a:moveTo>
                    <a:pt x="416" y="1434"/>
                  </a:moveTo>
                  <a:lnTo>
                    <a:pt x="0" y="718"/>
                  </a:lnTo>
                  <a:lnTo>
                    <a:pt x="416" y="0"/>
                  </a:lnTo>
                  <a:lnTo>
                    <a:pt x="1244" y="0"/>
                  </a:lnTo>
                  <a:lnTo>
                    <a:pt x="1657" y="718"/>
                  </a:lnTo>
                  <a:lnTo>
                    <a:pt x="1244" y="1434"/>
                  </a:lnTo>
                  <a:lnTo>
                    <a:pt x="416" y="1434"/>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27" name="Freeform 217">
              <a:extLst>
                <a:ext uri="{FF2B5EF4-FFF2-40B4-BE49-F238E27FC236}">
                  <a16:creationId xmlns:a16="http://schemas.microsoft.com/office/drawing/2014/main" xmlns="" id="{970C18F8-5081-4347-A6DC-D8098D994554}"/>
                </a:ext>
              </a:extLst>
            </p:cNvPr>
            <p:cNvSpPr/>
            <p:nvPr/>
          </p:nvSpPr>
          <p:spPr bwMode="auto">
            <a:xfrm>
              <a:off x="8071392" y="2283932"/>
              <a:ext cx="1326563" cy="1151688"/>
            </a:xfrm>
            <a:custGeom>
              <a:avLst/>
              <a:gdLst>
                <a:gd name="T0" fmla="*/ 416 w 1657"/>
                <a:gd name="T1" fmla="*/ 1436 h 1436"/>
                <a:gd name="T2" fmla="*/ 0 w 1657"/>
                <a:gd name="T3" fmla="*/ 718 h 1436"/>
                <a:gd name="T4" fmla="*/ 416 w 1657"/>
                <a:gd name="T5" fmla="*/ 0 h 1436"/>
                <a:gd name="T6" fmla="*/ 1244 w 1657"/>
                <a:gd name="T7" fmla="*/ 0 h 1436"/>
                <a:gd name="T8" fmla="*/ 1657 w 1657"/>
                <a:gd name="T9" fmla="*/ 718 h 1436"/>
                <a:gd name="T10" fmla="*/ 1244 w 1657"/>
                <a:gd name="T11" fmla="*/ 1436 h 1436"/>
                <a:gd name="T12" fmla="*/ 416 w 1657"/>
                <a:gd name="T13" fmla="*/ 1436 h 1436"/>
              </a:gdLst>
              <a:ahLst/>
              <a:cxnLst>
                <a:cxn ang="0">
                  <a:pos x="T0" y="T1"/>
                </a:cxn>
                <a:cxn ang="0">
                  <a:pos x="T2" y="T3"/>
                </a:cxn>
                <a:cxn ang="0">
                  <a:pos x="T4" y="T5"/>
                </a:cxn>
                <a:cxn ang="0">
                  <a:pos x="T6" y="T7"/>
                </a:cxn>
                <a:cxn ang="0">
                  <a:pos x="T8" y="T9"/>
                </a:cxn>
                <a:cxn ang="0">
                  <a:pos x="T10" y="T11"/>
                </a:cxn>
                <a:cxn ang="0">
                  <a:pos x="T12" y="T13"/>
                </a:cxn>
              </a:cxnLst>
              <a:rect l="0" t="0" r="r" b="b"/>
              <a:pathLst>
                <a:path w="1657" h="1436">
                  <a:moveTo>
                    <a:pt x="416" y="1436"/>
                  </a:moveTo>
                  <a:lnTo>
                    <a:pt x="0" y="718"/>
                  </a:lnTo>
                  <a:lnTo>
                    <a:pt x="416" y="0"/>
                  </a:lnTo>
                  <a:lnTo>
                    <a:pt x="1244" y="0"/>
                  </a:lnTo>
                  <a:lnTo>
                    <a:pt x="1657" y="718"/>
                  </a:lnTo>
                  <a:lnTo>
                    <a:pt x="1244" y="1436"/>
                  </a:lnTo>
                  <a:lnTo>
                    <a:pt x="416" y="1436"/>
                  </a:lnTo>
                  <a:close/>
                </a:path>
              </a:pathLst>
            </a:custGeom>
            <a:solidFill>
              <a:sysClr val="window" lastClr="FFFFFF">
                <a:lumMod val="95000"/>
              </a:sys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28" name="Freeform 218">
              <a:extLst>
                <a:ext uri="{FF2B5EF4-FFF2-40B4-BE49-F238E27FC236}">
                  <a16:creationId xmlns:a16="http://schemas.microsoft.com/office/drawing/2014/main" xmlns="" id="{6C13EDC9-443A-41CF-B28B-384B0BB54BFB}"/>
                </a:ext>
              </a:extLst>
            </p:cNvPr>
            <p:cNvSpPr/>
            <p:nvPr/>
          </p:nvSpPr>
          <p:spPr bwMode="auto">
            <a:xfrm>
              <a:off x="8071392" y="1127386"/>
              <a:ext cx="1326563" cy="1151688"/>
            </a:xfrm>
            <a:custGeom>
              <a:avLst/>
              <a:gdLst>
                <a:gd name="T0" fmla="*/ 416 w 1657"/>
                <a:gd name="T1" fmla="*/ 1436 h 1436"/>
                <a:gd name="T2" fmla="*/ 0 w 1657"/>
                <a:gd name="T3" fmla="*/ 718 h 1436"/>
                <a:gd name="T4" fmla="*/ 416 w 1657"/>
                <a:gd name="T5" fmla="*/ 0 h 1436"/>
                <a:gd name="T6" fmla="*/ 1244 w 1657"/>
                <a:gd name="T7" fmla="*/ 0 h 1436"/>
                <a:gd name="T8" fmla="*/ 1657 w 1657"/>
                <a:gd name="T9" fmla="*/ 718 h 1436"/>
                <a:gd name="T10" fmla="*/ 1244 w 1657"/>
                <a:gd name="T11" fmla="*/ 1436 h 1436"/>
                <a:gd name="T12" fmla="*/ 416 w 1657"/>
                <a:gd name="T13" fmla="*/ 1436 h 1436"/>
              </a:gdLst>
              <a:ahLst/>
              <a:cxnLst>
                <a:cxn ang="0">
                  <a:pos x="T0" y="T1"/>
                </a:cxn>
                <a:cxn ang="0">
                  <a:pos x="T2" y="T3"/>
                </a:cxn>
                <a:cxn ang="0">
                  <a:pos x="T4" y="T5"/>
                </a:cxn>
                <a:cxn ang="0">
                  <a:pos x="T6" y="T7"/>
                </a:cxn>
                <a:cxn ang="0">
                  <a:pos x="T8" y="T9"/>
                </a:cxn>
                <a:cxn ang="0">
                  <a:pos x="T10" y="T11"/>
                </a:cxn>
                <a:cxn ang="0">
                  <a:pos x="T12" y="T13"/>
                </a:cxn>
              </a:cxnLst>
              <a:rect l="0" t="0" r="r" b="b"/>
              <a:pathLst>
                <a:path w="1657" h="1436">
                  <a:moveTo>
                    <a:pt x="416" y="1436"/>
                  </a:moveTo>
                  <a:lnTo>
                    <a:pt x="0" y="718"/>
                  </a:lnTo>
                  <a:lnTo>
                    <a:pt x="416" y="0"/>
                  </a:lnTo>
                  <a:lnTo>
                    <a:pt x="1244" y="0"/>
                  </a:lnTo>
                  <a:lnTo>
                    <a:pt x="1657" y="718"/>
                  </a:lnTo>
                  <a:lnTo>
                    <a:pt x="1244" y="1436"/>
                  </a:lnTo>
                  <a:lnTo>
                    <a:pt x="416" y="1436"/>
                  </a:lnTo>
                  <a:close/>
                </a:path>
              </a:pathLst>
            </a:custGeom>
            <a:solidFill>
              <a:sysClr val="window" lastClr="FFFFFF">
                <a:lumMod val="85000"/>
              </a:sys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29" name="Freeform 219">
              <a:extLst>
                <a:ext uri="{FF2B5EF4-FFF2-40B4-BE49-F238E27FC236}">
                  <a16:creationId xmlns:a16="http://schemas.microsoft.com/office/drawing/2014/main" xmlns="" id="{C75AE7E6-C8C9-48F3-939B-1C84F355F3C6}"/>
                </a:ext>
              </a:extLst>
            </p:cNvPr>
            <p:cNvSpPr/>
            <p:nvPr/>
          </p:nvSpPr>
          <p:spPr bwMode="auto">
            <a:xfrm>
              <a:off x="8071392" y="1127386"/>
              <a:ext cx="1326563" cy="1151688"/>
            </a:xfrm>
            <a:custGeom>
              <a:avLst/>
              <a:gdLst>
                <a:gd name="T0" fmla="*/ 416 w 1657"/>
                <a:gd name="T1" fmla="*/ 1436 h 1436"/>
                <a:gd name="T2" fmla="*/ 0 w 1657"/>
                <a:gd name="T3" fmla="*/ 718 h 1436"/>
                <a:gd name="T4" fmla="*/ 416 w 1657"/>
                <a:gd name="T5" fmla="*/ 0 h 1436"/>
                <a:gd name="T6" fmla="*/ 1244 w 1657"/>
                <a:gd name="T7" fmla="*/ 0 h 1436"/>
                <a:gd name="T8" fmla="*/ 1657 w 1657"/>
                <a:gd name="T9" fmla="*/ 718 h 1436"/>
                <a:gd name="T10" fmla="*/ 1244 w 1657"/>
                <a:gd name="T11" fmla="*/ 1436 h 1436"/>
                <a:gd name="T12" fmla="*/ 416 w 1657"/>
                <a:gd name="T13" fmla="*/ 1436 h 1436"/>
              </a:gdLst>
              <a:ahLst/>
              <a:cxnLst>
                <a:cxn ang="0">
                  <a:pos x="T0" y="T1"/>
                </a:cxn>
                <a:cxn ang="0">
                  <a:pos x="T2" y="T3"/>
                </a:cxn>
                <a:cxn ang="0">
                  <a:pos x="T4" y="T5"/>
                </a:cxn>
                <a:cxn ang="0">
                  <a:pos x="T6" y="T7"/>
                </a:cxn>
                <a:cxn ang="0">
                  <a:pos x="T8" y="T9"/>
                </a:cxn>
                <a:cxn ang="0">
                  <a:pos x="T10" y="T11"/>
                </a:cxn>
                <a:cxn ang="0">
                  <a:pos x="T12" y="T13"/>
                </a:cxn>
              </a:cxnLst>
              <a:rect l="0" t="0" r="r" b="b"/>
              <a:pathLst>
                <a:path w="1657" h="1436">
                  <a:moveTo>
                    <a:pt x="416" y="1436"/>
                  </a:moveTo>
                  <a:lnTo>
                    <a:pt x="0" y="718"/>
                  </a:lnTo>
                  <a:lnTo>
                    <a:pt x="416" y="0"/>
                  </a:lnTo>
                  <a:lnTo>
                    <a:pt x="1244" y="0"/>
                  </a:lnTo>
                  <a:lnTo>
                    <a:pt x="1657" y="718"/>
                  </a:lnTo>
                  <a:lnTo>
                    <a:pt x="1244" y="1436"/>
                  </a:lnTo>
                  <a:lnTo>
                    <a:pt x="416" y="1436"/>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0" name="Freeform 220">
              <a:extLst>
                <a:ext uri="{FF2B5EF4-FFF2-40B4-BE49-F238E27FC236}">
                  <a16:creationId xmlns:a16="http://schemas.microsoft.com/office/drawing/2014/main" xmlns="" id="{A0A6327E-AA60-4477-8BC6-C855DD2DCDAD}"/>
                </a:ext>
              </a:extLst>
            </p:cNvPr>
            <p:cNvSpPr/>
            <p:nvPr/>
          </p:nvSpPr>
          <p:spPr bwMode="auto">
            <a:xfrm>
              <a:off x="8537875" y="-4859"/>
              <a:ext cx="3420883" cy="2483170"/>
            </a:xfrm>
            <a:custGeom>
              <a:avLst/>
              <a:gdLst>
                <a:gd name="T0" fmla="*/ 4269 w 4269"/>
                <a:gd name="T1" fmla="*/ 0 h 3099"/>
                <a:gd name="T2" fmla="*/ 395 w 4269"/>
                <a:gd name="T3" fmla="*/ 0 h 3099"/>
                <a:gd name="T4" fmla="*/ 0 w 4269"/>
                <a:gd name="T5" fmla="*/ 680 h 3099"/>
                <a:gd name="T6" fmla="*/ 427 w 4269"/>
                <a:gd name="T7" fmla="*/ 1417 h 3099"/>
                <a:gd name="T8" fmla="*/ 785 w 4269"/>
                <a:gd name="T9" fmla="*/ 1417 h 3099"/>
                <a:gd name="T10" fmla="*/ 1198 w 4269"/>
                <a:gd name="T11" fmla="*/ 2135 h 3099"/>
                <a:gd name="T12" fmla="*/ 1019 w 4269"/>
                <a:gd name="T13" fmla="*/ 2447 h 3099"/>
                <a:gd name="T14" fmla="*/ 1396 w 4269"/>
                <a:gd name="T15" fmla="*/ 3099 h 3099"/>
                <a:gd name="T16" fmla="*/ 3402 w 4269"/>
                <a:gd name="T17" fmla="*/ 3099 h 3099"/>
                <a:gd name="T18" fmla="*/ 2940 w 4269"/>
                <a:gd name="T19" fmla="*/ 2300 h 3099"/>
                <a:gd name="T20" fmla="*/ 4269 w 4269"/>
                <a:gd name="T21" fmla="*/ 0 h 3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9" h="3099">
                  <a:moveTo>
                    <a:pt x="4269" y="0"/>
                  </a:moveTo>
                  <a:lnTo>
                    <a:pt x="395" y="0"/>
                  </a:lnTo>
                  <a:lnTo>
                    <a:pt x="0" y="680"/>
                  </a:lnTo>
                  <a:lnTo>
                    <a:pt x="427" y="1417"/>
                  </a:lnTo>
                  <a:lnTo>
                    <a:pt x="785" y="1417"/>
                  </a:lnTo>
                  <a:lnTo>
                    <a:pt x="1198" y="2135"/>
                  </a:lnTo>
                  <a:lnTo>
                    <a:pt x="1019" y="2447"/>
                  </a:lnTo>
                  <a:lnTo>
                    <a:pt x="1396" y="3099"/>
                  </a:lnTo>
                  <a:lnTo>
                    <a:pt x="3402" y="3099"/>
                  </a:lnTo>
                  <a:lnTo>
                    <a:pt x="2940" y="2300"/>
                  </a:lnTo>
                  <a:lnTo>
                    <a:pt x="4269" y="0"/>
                  </a:lnTo>
                  <a:close/>
                </a:path>
              </a:pathLst>
            </a:custGeom>
            <a:solidFill>
              <a:srgbClr val="127FB8"/>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1" name="Freeform 221">
              <a:extLst>
                <a:ext uri="{FF2B5EF4-FFF2-40B4-BE49-F238E27FC236}">
                  <a16:creationId xmlns:a16="http://schemas.microsoft.com/office/drawing/2014/main" xmlns="" id="{9C70C901-3FA6-4C2A-9FB6-62EE5D19227A}"/>
                </a:ext>
              </a:extLst>
            </p:cNvPr>
            <p:cNvSpPr/>
            <p:nvPr/>
          </p:nvSpPr>
          <p:spPr bwMode="auto">
            <a:xfrm>
              <a:off x="8537875" y="-4859"/>
              <a:ext cx="3420883" cy="2483170"/>
            </a:xfrm>
            <a:custGeom>
              <a:avLst/>
              <a:gdLst>
                <a:gd name="T0" fmla="*/ 4269 w 4269"/>
                <a:gd name="T1" fmla="*/ 0 h 3099"/>
                <a:gd name="T2" fmla="*/ 395 w 4269"/>
                <a:gd name="T3" fmla="*/ 0 h 3099"/>
                <a:gd name="T4" fmla="*/ 0 w 4269"/>
                <a:gd name="T5" fmla="*/ 680 h 3099"/>
                <a:gd name="T6" fmla="*/ 427 w 4269"/>
                <a:gd name="T7" fmla="*/ 1417 h 3099"/>
                <a:gd name="T8" fmla="*/ 785 w 4269"/>
                <a:gd name="T9" fmla="*/ 1417 h 3099"/>
                <a:gd name="T10" fmla="*/ 1198 w 4269"/>
                <a:gd name="T11" fmla="*/ 2135 h 3099"/>
                <a:gd name="T12" fmla="*/ 1019 w 4269"/>
                <a:gd name="T13" fmla="*/ 2447 h 3099"/>
                <a:gd name="T14" fmla="*/ 1396 w 4269"/>
                <a:gd name="T15" fmla="*/ 3099 h 3099"/>
                <a:gd name="T16" fmla="*/ 3402 w 4269"/>
                <a:gd name="T17" fmla="*/ 3099 h 3099"/>
                <a:gd name="T18" fmla="*/ 2940 w 4269"/>
                <a:gd name="T19" fmla="*/ 2300 h 3099"/>
                <a:gd name="T20" fmla="*/ 4269 w 4269"/>
                <a:gd name="T21" fmla="*/ 0 h 3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9" h="3099">
                  <a:moveTo>
                    <a:pt x="4269" y="0"/>
                  </a:moveTo>
                  <a:lnTo>
                    <a:pt x="395" y="0"/>
                  </a:lnTo>
                  <a:lnTo>
                    <a:pt x="0" y="680"/>
                  </a:lnTo>
                  <a:lnTo>
                    <a:pt x="427" y="1417"/>
                  </a:lnTo>
                  <a:lnTo>
                    <a:pt x="785" y="1417"/>
                  </a:lnTo>
                  <a:lnTo>
                    <a:pt x="1198" y="2135"/>
                  </a:lnTo>
                  <a:lnTo>
                    <a:pt x="1019" y="2447"/>
                  </a:lnTo>
                  <a:lnTo>
                    <a:pt x="1396" y="3099"/>
                  </a:lnTo>
                  <a:lnTo>
                    <a:pt x="3402" y="3099"/>
                  </a:lnTo>
                  <a:lnTo>
                    <a:pt x="2940" y="2300"/>
                  </a:lnTo>
                  <a:lnTo>
                    <a:pt x="4269"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2" name="Freeform 222">
              <a:extLst>
                <a:ext uri="{FF2B5EF4-FFF2-40B4-BE49-F238E27FC236}">
                  <a16:creationId xmlns:a16="http://schemas.microsoft.com/office/drawing/2014/main" xmlns="" id="{88569094-BE67-4B5B-9D0C-2E5F72EF7E38}"/>
                </a:ext>
              </a:extLst>
            </p:cNvPr>
            <p:cNvSpPr/>
            <p:nvPr/>
          </p:nvSpPr>
          <p:spPr bwMode="auto">
            <a:xfrm>
              <a:off x="8873159" y="1127388"/>
              <a:ext cx="612260" cy="826104"/>
            </a:xfrm>
            <a:custGeom>
              <a:avLst/>
              <a:gdLst>
                <a:gd name="T0" fmla="*/ 358 w 771"/>
                <a:gd name="T1" fmla="*/ 0 h 1030"/>
                <a:gd name="T2" fmla="*/ 0 w 771"/>
                <a:gd name="T3" fmla="*/ 0 h 1030"/>
                <a:gd name="T4" fmla="*/ 592 w 771"/>
                <a:gd name="T5" fmla="*/ 1030 h 1030"/>
                <a:gd name="T6" fmla="*/ 771 w 771"/>
                <a:gd name="T7" fmla="*/ 718 h 1030"/>
                <a:gd name="T8" fmla="*/ 358 w 771"/>
                <a:gd name="T9" fmla="*/ 0 h 1030"/>
              </a:gdLst>
              <a:ahLst/>
              <a:cxnLst>
                <a:cxn ang="0">
                  <a:pos x="T0" y="T1"/>
                </a:cxn>
                <a:cxn ang="0">
                  <a:pos x="T2" y="T3"/>
                </a:cxn>
                <a:cxn ang="0">
                  <a:pos x="T4" y="T5"/>
                </a:cxn>
                <a:cxn ang="0">
                  <a:pos x="T6" y="T7"/>
                </a:cxn>
                <a:cxn ang="0">
                  <a:pos x="T8" y="T9"/>
                </a:cxn>
              </a:cxnLst>
              <a:rect l="0" t="0" r="r" b="b"/>
              <a:pathLst>
                <a:path w="771" h="1030">
                  <a:moveTo>
                    <a:pt x="358" y="0"/>
                  </a:moveTo>
                  <a:lnTo>
                    <a:pt x="0" y="0"/>
                  </a:lnTo>
                  <a:lnTo>
                    <a:pt x="592" y="1030"/>
                  </a:lnTo>
                  <a:lnTo>
                    <a:pt x="771" y="718"/>
                  </a:lnTo>
                  <a:lnTo>
                    <a:pt x="358" y="0"/>
                  </a:lnTo>
                  <a:close/>
                </a:path>
              </a:pathLst>
            </a:custGeom>
            <a:solidFill>
              <a:sysClr val="window" lastClr="FFFFFF">
                <a:lumMod val="50000"/>
              </a:sys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3" name="Freeform 223">
              <a:extLst>
                <a:ext uri="{FF2B5EF4-FFF2-40B4-BE49-F238E27FC236}">
                  <a16:creationId xmlns:a16="http://schemas.microsoft.com/office/drawing/2014/main" xmlns="" id="{5A481D30-21D5-4EFE-8ACA-5F578337ACCF}"/>
                </a:ext>
              </a:extLst>
            </p:cNvPr>
            <p:cNvSpPr/>
            <p:nvPr/>
          </p:nvSpPr>
          <p:spPr bwMode="auto">
            <a:xfrm>
              <a:off x="8873159" y="1127388"/>
              <a:ext cx="612260" cy="826104"/>
            </a:xfrm>
            <a:custGeom>
              <a:avLst/>
              <a:gdLst>
                <a:gd name="T0" fmla="*/ 358 w 771"/>
                <a:gd name="T1" fmla="*/ 0 h 1030"/>
                <a:gd name="T2" fmla="*/ 0 w 771"/>
                <a:gd name="T3" fmla="*/ 0 h 1030"/>
                <a:gd name="T4" fmla="*/ 592 w 771"/>
                <a:gd name="T5" fmla="*/ 1030 h 1030"/>
                <a:gd name="T6" fmla="*/ 771 w 771"/>
                <a:gd name="T7" fmla="*/ 718 h 1030"/>
                <a:gd name="T8" fmla="*/ 358 w 771"/>
                <a:gd name="T9" fmla="*/ 0 h 1030"/>
              </a:gdLst>
              <a:ahLst/>
              <a:cxnLst>
                <a:cxn ang="0">
                  <a:pos x="T0" y="T1"/>
                </a:cxn>
                <a:cxn ang="0">
                  <a:pos x="T2" y="T3"/>
                </a:cxn>
                <a:cxn ang="0">
                  <a:pos x="T4" y="T5"/>
                </a:cxn>
                <a:cxn ang="0">
                  <a:pos x="T6" y="T7"/>
                </a:cxn>
                <a:cxn ang="0">
                  <a:pos x="T8" y="T9"/>
                </a:cxn>
              </a:cxnLst>
              <a:rect l="0" t="0" r="r" b="b"/>
              <a:pathLst>
                <a:path w="771" h="1030">
                  <a:moveTo>
                    <a:pt x="358" y="0"/>
                  </a:moveTo>
                  <a:lnTo>
                    <a:pt x="0" y="0"/>
                  </a:lnTo>
                  <a:lnTo>
                    <a:pt x="592" y="1030"/>
                  </a:lnTo>
                  <a:lnTo>
                    <a:pt x="771" y="718"/>
                  </a:lnTo>
                  <a:lnTo>
                    <a:pt x="358"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4" name="Freeform 224">
              <a:extLst>
                <a:ext uri="{FF2B5EF4-FFF2-40B4-BE49-F238E27FC236}">
                  <a16:creationId xmlns:a16="http://schemas.microsoft.com/office/drawing/2014/main" xmlns="" id="{6BB4EE58-E5F5-40C1-9F0B-5589AA84866D}"/>
                </a:ext>
              </a:extLst>
            </p:cNvPr>
            <p:cNvSpPr/>
            <p:nvPr/>
          </p:nvSpPr>
          <p:spPr bwMode="auto">
            <a:xfrm>
              <a:off x="11317344" y="-4860"/>
              <a:ext cx="1020434" cy="3770921"/>
            </a:xfrm>
            <a:custGeom>
              <a:avLst/>
              <a:gdLst>
                <a:gd name="T0" fmla="*/ 1273 w 1273"/>
                <a:gd name="T1" fmla="*/ 0 h 4711"/>
                <a:gd name="T2" fmla="*/ 867 w 1273"/>
                <a:gd name="T3" fmla="*/ 0 h 4711"/>
                <a:gd name="T4" fmla="*/ 1273 w 1273"/>
                <a:gd name="T5" fmla="*/ 0 h 4711"/>
                <a:gd name="T6" fmla="*/ 1273 w 1273"/>
                <a:gd name="T7" fmla="*/ 2247 h 4711"/>
                <a:gd name="T8" fmla="*/ 782 w 1273"/>
                <a:gd name="T9" fmla="*/ 3099 h 4711"/>
                <a:gd name="T10" fmla="*/ 0 w 1273"/>
                <a:gd name="T11" fmla="*/ 3099 h 4711"/>
                <a:gd name="T12" fmla="*/ 931 w 1273"/>
                <a:gd name="T13" fmla="*/ 4711 h 4711"/>
                <a:gd name="T14" fmla="*/ 1273 w 1273"/>
                <a:gd name="T15" fmla="*/ 4711 h 4711"/>
                <a:gd name="T16" fmla="*/ 1273 w 1273"/>
                <a:gd name="T17" fmla="*/ 0 h 4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4711">
                  <a:moveTo>
                    <a:pt x="1273" y="0"/>
                  </a:moveTo>
                  <a:lnTo>
                    <a:pt x="867" y="0"/>
                  </a:lnTo>
                  <a:lnTo>
                    <a:pt x="1273" y="0"/>
                  </a:lnTo>
                  <a:lnTo>
                    <a:pt x="1273" y="2247"/>
                  </a:lnTo>
                  <a:lnTo>
                    <a:pt x="782" y="3099"/>
                  </a:lnTo>
                  <a:lnTo>
                    <a:pt x="0" y="3099"/>
                  </a:lnTo>
                  <a:lnTo>
                    <a:pt x="931" y="4711"/>
                  </a:lnTo>
                  <a:lnTo>
                    <a:pt x="1273" y="4711"/>
                  </a:lnTo>
                  <a:lnTo>
                    <a:pt x="1273" y="0"/>
                  </a:lnTo>
                  <a:close/>
                </a:path>
              </a:pathLst>
            </a:custGeom>
            <a:solidFill>
              <a:srgbClr val="5B9BD5">
                <a:lumMod val="75000"/>
              </a:srgb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5" name="Freeform 225">
              <a:extLst>
                <a:ext uri="{FF2B5EF4-FFF2-40B4-BE49-F238E27FC236}">
                  <a16:creationId xmlns:a16="http://schemas.microsoft.com/office/drawing/2014/main" xmlns="" id="{DE7B7816-E45D-4C9B-AA6C-3F2A12FD05D1}"/>
                </a:ext>
              </a:extLst>
            </p:cNvPr>
            <p:cNvSpPr/>
            <p:nvPr/>
          </p:nvSpPr>
          <p:spPr bwMode="auto">
            <a:xfrm>
              <a:off x="11317344" y="-4860"/>
              <a:ext cx="1020434" cy="3770921"/>
            </a:xfrm>
            <a:custGeom>
              <a:avLst/>
              <a:gdLst>
                <a:gd name="T0" fmla="*/ 1273 w 1273"/>
                <a:gd name="T1" fmla="*/ 0 h 4711"/>
                <a:gd name="T2" fmla="*/ 867 w 1273"/>
                <a:gd name="T3" fmla="*/ 0 h 4711"/>
                <a:gd name="T4" fmla="*/ 1273 w 1273"/>
                <a:gd name="T5" fmla="*/ 0 h 4711"/>
                <a:gd name="T6" fmla="*/ 1273 w 1273"/>
                <a:gd name="T7" fmla="*/ 2247 h 4711"/>
                <a:gd name="T8" fmla="*/ 782 w 1273"/>
                <a:gd name="T9" fmla="*/ 3099 h 4711"/>
                <a:gd name="T10" fmla="*/ 0 w 1273"/>
                <a:gd name="T11" fmla="*/ 3099 h 4711"/>
                <a:gd name="T12" fmla="*/ 931 w 1273"/>
                <a:gd name="T13" fmla="*/ 4711 h 4711"/>
                <a:gd name="T14" fmla="*/ 1273 w 1273"/>
                <a:gd name="T15" fmla="*/ 4711 h 4711"/>
                <a:gd name="T16" fmla="*/ 1273 w 1273"/>
                <a:gd name="T17" fmla="*/ 0 h 4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4711">
                  <a:moveTo>
                    <a:pt x="1273" y="0"/>
                  </a:moveTo>
                  <a:lnTo>
                    <a:pt x="867" y="0"/>
                  </a:lnTo>
                  <a:lnTo>
                    <a:pt x="1273" y="0"/>
                  </a:lnTo>
                  <a:lnTo>
                    <a:pt x="1273" y="2247"/>
                  </a:lnTo>
                  <a:lnTo>
                    <a:pt x="782" y="3099"/>
                  </a:lnTo>
                  <a:lnTo>
                    <a:pt x="0" y="3099"/>
                  </a:lnTo>
                  <a:lnTo>
                    <a:pt x="931" y="4711"/>
                  </a:lnTo>
                  <a:lnTo>
                    <a:pt x="1273" y="4711"/>
                  </a:lnTo>
                  <a:lnTo>
                    <a:pt x="1273"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6" name="Freeform 226">
              <a:extLst>
                <a:ext uri="{FF2B5EF4-FFF2-40B4-BE49-F238E27FC236}">
                  <a16:creationId xmlns:a16="http://schemas.microsoft.com/office/drawing/2014/main" xmlns="" id="{A5CBD3A4-5644-4506-A103-793250D3E7FB}"/>
                </a:ext>
              </a:extLst>
            </p:cNvPr>
            <p:cNvSpPr/>
            <p:nvPr/>
          </p:nvSpPr>
          <p:spPr bwMode="auto">
            <a:xfrm>
              <a:off x="10948044" y="-4860"/>
              <a:ext cx="1389734" cy="2483170"/>
            </a:xfrm>
            <a:custGeom>
              <a:avLst/>
              <a:gdLst>
                <a:gd name="T0" fmla="*/ 1735 w 1735"/>
                <a:gd name="T1" fmla="*/ 0 h 3099"/>
                <a:gd name="T2" fmla="*/ 1329 w 1735"/>
                <a:gd name="T3" fmla="*/ 0 h 3099"/>
                <a:gd name="T4" fmla="*/ 0 w 1735"/>
                <a:gd name="T5" fmla="*/ 2300 h 3099"/>
                <a:gd name="T6" fmla="*/ 462 w 1735"/>
                <a:gd name="T7" fmla="*/ 3099 h 3099"/>
                <a:gd name="T8" fmla="*/ 1244 w 1735"/>
                <a:gd name="T9" fmla="*/ 3099 h 3099"/>
                <a:gd name="T10" fmla="*/ 1735 w 1735"/>
                <a:gd name="T11" fmla="*/ 2247 h 3099"/>
                <a:gd name="T12" fmla="*/ 1735 w 1735"/>
                <a:gd name="T13" fmla="*/ 0 h 3099"/>
              </a:gdLst>
              <a:ahLst/>
              <a:cxnLst>
                <a:cxn ang="0">
                  <a:pos x="T0" y="T1"/>
                </a:cxn>
                <a:cxn ang="0">
                  <a:pos x="T2" y="T3"/>
                </a:cxn>
                <a:cxn ang="0">
                  <a:pos x="T4" y="T5"/>
                </a:cxn>
                <a:cxn ang="0">
                  <a:pos x="T6" y="T7"/>
                </a:cxn>
                <a:cxn ang="0">
                  <a:pos x="T8" y="T9"/>
                </a:cxn>
                <a:cxn ang="0">
                  <a:pos x="T10" y="T11"/>
                </a:cxn>
                <a:cxn ang="0">
                  <a:pos x="T12" y="T13"/>
                </a:cxn>
              </a:cxnLst>
              <a:rect l="0" t="0" r="r" b="b"/>
              <a:pathLst>
                <a:path w="1735" h="3099">
                  <a:moveTo>
                    <a:pt x="1735" y="0"/>
                  </a:moveTo>
                  <a:lnTo>
                    <a:pt x="1329" y="0"/>
                  </a:lnTo>
                  <a:lnTo>
                    <a:pt x="0" y="2300"/>
                  </a:lnTo>
                  <a:lnTo>
                    <a:pt x="462" y="3099"/>
                  </a:lnTo>
                  <a:lnTo>
                    <a:pt x="1244" y="3099"/>
                  </a:lnTo>
                  <a:lnTo>
                    <a:pt x="1735" y="2247"/>
                  </a:lnTo>
                  <a:lnTo>
                    <a:pt x="1735" y="0"/>
                  </a:lnTo>
                  <a:close/>
                </a:path>
              </a:pathLst>
            </a:custGeom>
            <a:solidFill>
              <a:srgbClr val="244368"/>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7" name="Freeform 227">
              <a:extLst>
                <a:ext uri="{FF2B5EF4-FFF2-40B4-BE49-F238E27FC236}">
                  <a16:creationId xmlns:a16="http://schemas.microsoft.com/office/drawing/2014/main" xmlns="" id="{115A4760-9B3A-443B-87C8-DD7933F95D90}"/>
                </a:ext>
              </a:extLst>
            </p:cNvPr>
            <p:cNvSpPr/>
            <p:nvPr/>
          </p:nvSpPr>
          <p:spPr bwMode="auto">
            <a:xfrm>
              <a:off x="10948044" y="-4860"/>
              <a:ext cx="1389734" cy="2483170"/>
            </a:xfrm>
            <a:custGeom>
              <a:avLst/>
              <a:gdLst>
                <a:gd name="T0" fmla="*/ 1735 w 1735"/>
                <a:gd name="T1" fmla="*/ 0 h 3099"/>
                <a:gd name="T2" fmla="*/ 1329 w 1735"/>
                <a:gd name="T3" fmla="*/ 0 h 3099"/>
                <a:gd name="T4" fmla="*/ 0 w 1735"/>
                <a:gd name="T5" fmla="*/ 2300 h 3099"/>
                <a:gd name="T6" fmla="*/ 462 w 1735"/>
                <a:gd name="T7" fmla="*/ 3099 h 3099"/>
                <a:gd name="T8" fmla="*/ 1244 w 1735"/>
                <a:gd name="T9" fmla="*/ 3099 h 3099"/>
                <a:gd name="T10" fmla="*/ 1735 w 1735"/>
                <a:gd name="T11" fmla="*/ 2247 h 3099"/>
                <a:gd name="T12" fmla="*/ 1735 w 1735"/>
                <a:gd name="T13" fmla="*/ 0 h 3099"/>
              </a:gdLst>
              <a:ahLst/>
              <a:cxnLst>
                <a:cxn ang="0">
                  <a:pos x="T0" y="T1"/>
                </a:cxn>
                <a:cxn ang="0">
                  <a:pos x="T2" y="T3"/>
                </a:cxn>
                <a:cxn ang="0">
                  <a:pos x="T4" y="T5"/>
                </a:cxn>
                <a:cxn ang="0">
                  <a:pos x="T6" y="T7"/>
                </a:cxn>
                <a:cxn ang="0">
                  <a:pos x="T8" y="T9"/>
                </a:cxn>
                <a:cxn ang="0">
                  <a:pos x="T10" y="T11"/>
                </a:cxn>
                <a:cxn ang="0">
                  <a:pos x="T12" y="T13"/>
                </a:cxn>
              </a:cxnLst>
              <a:rect l="0" t="0" r="r" b="b"/>
              <a:pathLst>
                <a:path w="1735" h="3099">
                  <a:moveTo>
                    <a:pt x="1735" y="0"/>
                  </a:moveTo>
                  <a:lnTo>
                    <a:pt x="1329" y="0"/>
                  </a:lnTo>
                  <a:lnTo>
                    <a:pt x="0" y="2300"/>
                  </a:lnTo>
                  <a:lnTo>
                    <a:pt x="462" y="3099"/>
                  </a:lnTo>
                  <a:lnTo>
                    <a:pt x="1244" y="3099"/>
                  </a:lnTo>
                  <a:lnTo>
                    <a:pt x="1735" y="2247"/>
                  </a:lnTo>
                  <a:lnTo>
                    <a:pt x="1735"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8" name="Freeform 228">
              <a:extLst>
                <a:ext uri="{FF2B5EF4-FFF2-40B4-BE49-F238E27FC236}">
                  <a16:creationId xmlns:a16="http://schemas.microsoft.com/office/drawing/2014/main" xmlns="" id="{8E7D89D2-E63B-4C09-A5A9-E0723B43366E}"/>
                </a:ext>
              </a:extLst>
            </p:cNvPr>
            <p:cNvSpPr/>
            <p:nvPr/>
          </p:nvSpPr>
          <p:spPr bwMode="auto">
            <a:xfrm>
              <a:off x="7080112" y="-4859"/>
              <a:ext cx="1326563" cy="573413"/>
            </a:xfrm>
            <a:custGeom>
              <a:avLst/>
              <a:gdLst>
                <a:gd name="T0" fmla="*/ 1656 w 1656"/>
                <a:gd name="T1" fmla="*/ 0 h 718"/>
                <a:gd name="T2" fmla="*/ 0 w 1656"/>
                <a:gd name="T3" fmla="*/ 0 h 718"/>
                <a:gd name="T4" fmla="*/ 413 w 1656"/>
                <a:gd name="T5" fmla="*/ 718 h 718"/>
                <a:gd name="T6" fmla="*/ 1243 w 1656"/>
                <a:gd name="T7" fmla="*/ 718 h 718"/>
                <a:gd name="T8" fmla="*/ 1656 w 1656"/>
                <a:gd name="T9" fmla="*/ 0 h 718"/>
              </a:gdLst>
              <a:ahLst/>
              <a:cxnLst>
                <a:cxn ang="0">
                  <a:pos x="T0" y="T1"/>
                </a:cxn>
                <a:cxn ang="0">
                  <a:pos x="T2" y="T3"/>
                </a:cxn>
                <a:cxn ang="0">
                  <a:pos x="T4" y="T5"/>
                </a:cxn>
                <a:cxn ang="0">
                  <a:pos x="T6" y="T7"/>
                </a:cxn>
                <a:cxn ang="0">
                  <a:pos x="T8" y="T9"/>
                </a:cxn>
              </a:cxnLst>
              <a:rect l="0" t="0" r="r" b="b"/>
              <a:pathLst>
                <a:path w="1656" h="718">
                  <a:moveTo>
                    <a:pt x="1656" y="0"/>
                  </a:moveTo>
                  <a:lnTo>
                    <a:pt x="0" y="0"/>
                  </a:lnTo>
                  <a:lnTo>
                    <a:pt x="413" y="718"/>
                  </a:lnTo>
                  <a:lnTo>
                    <a:pt x="1243" y="718"/>
                  </a:lnTo>
                  <a:lnTo>
                    <a:pt x="1656" y="0"/>
                  </a:lnTo>
                  <a:close/>
                </a:path>
              </a:pathLst>
            </a:custGeom>
            <a:solidFill>
              <a:sysClr val="window" lastClr="FFFFFF">
                <a:lumMod val="75000"/>
              </a:sys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39" name="Freeform 229">
              <a:extLst>
                <a:ext uri="{FF2B5EF4-FFF2-40B4-BE49-F238E27FC236}">
                  <a16:creationId xmlns:a16="http://schemas.microsoft.com/office/drawing/2014/main" xmlns="" id="{BE09C847-E4DC-4667-A054-C303FB07E5E0}"/>
                </a:ext>
              </a:extLst>
            </p:cNvPr>
            <p:cNvSpPr/>
            <p:nvPr/>
          </p:nvSpPr>
          <p:spPr bwMode="auto">
            <a:xfrm>
              <a:off x="7080112" y="-4859"/>
              <a:ext cx="1326563" cy="573413"/>
            </a:xfrm>
            <a:custGeom>
              <a:avLst/>
              <a:gdLst>
                <a:gd name="T0" fmla="*/ 1656 w 1656"/>
                <a:gd name="T1" fmla="*/ 0 h 718"/>
                <a:gd name="T2" fmla="*/ 0 w 1656"/>
                <a:gd name="T3" fmla="*/ 0 h 718"/>
                <a:gd name="T4" fmla="*/ 413 w 1656"/>
                <a:gd name="T5" fmla="*/ 718 h 718"/>
                <a:gd name="T6" fmla="*/ 1243 w 1656"/>
                <a:gd name="T7" fmla="*/ 718 h 718"/>
                <a:gd name="T8" fmla="*/ 1656 w 1656"/>
                <a:gd name="T9" fmla="*/ 0 h 718"/>
              </a:gdLst>
              <a:ahLst/>
              <a:cxnLst>
                <a:cxn ang="0">
                  <a:pos x="T0" y="T1"/>
                </a:cxn>
                <a:cxn ang="0">
                  <a:pos x="T2" y="T3"/>
                </a:cxn>
                <a:cxn ang="0">
                  <a:pos x="T4" y="T5"/>
                </a:cxn>
                <a:cxn ang="0">
                  <a:pos x="T6" y="T7"/>
                </a:cxn>
                <a:cxn ang="0">
                  <a:pos x="T8" y="T9"/>
                </a:cxn>
              </a:cxnLst>
              <a:rect l="0" t="0" r="r" b="b"/>
              <a:pathLst>
                <a:path w="1656" h="718">
                  <a:moveTo>
                    <a:pt x="1656" y="0"/>
                  </a:moveTo>
                  <a:lnTo>
                    <a:pt x="0" y="0"/>
                  </a:lnTo>
                  <a:lnTo>
                    <a:pt x="413" y="718"/>
                  </a:lnTo>
                  <a:lnTo>
                    <a:pt x="1243" y="718"/>
                  </a:lnTo>
                  <a:lnTo>
                    <a:pt x="1656"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0" name="Freeform 230">
              <a:extLst>
                <a:ext uri="{FF2B5EF4-FFF2-40B4-BE49-F238E27FC236}">
                  <a16:creationId xmlns:a16="http://schemas.microsoft.com/office/drawing/2014/main" xmlns="" id="{C0741948-09B6-4B19-9A7B-6D695E7CCB24}"/>
                </a:ext>
              </a:extLst>
            </p:cNvPr>
            <p:cNvSpPr/>
            <p:nvPr/>
          </p:nvSpPr>
          <p:spPr bwMode="auto">
            <a:xfrm>
              <a:off x="6088835" y="2293651"/>
              <a:ext cx="1326563" cy="1151688"/>
            </a:xfrm>
            <a:custGeom>
              <a:avLst/>
              <a:gdLst>
                <a:gd name="T0" fmla="*/ 413 w 1657"/>
                <a:gd name="T1" fmla="*/ 1433 h 1433"/>
                <a:gd name="T2" fmla="*/ 0 w 1657"/>
                <a:gd name="T3" fmla="*/ 715 h 1433"/>
                <a:gd name="T4" fmla="*/ 413 w 1657"/>
                <a:gd name="T5" fmla="*/ 0 h 1433"/>
                <a:gd name="T6" fmla="*/ 1243 w 1657"/>
                <a:gd name="T7" fmla="*/ 0 h 1433"/>
                <a:gd name="T8" fmla="*/ 1657 w 1657"/>
                <a:gd name="T9" fmla="*/ 715 h 1433"/>
                <a:gd name="T10" fmla="*/ 1243 w 1657"/>
                <a:gd name="T11" fmla="*/ 1433 h 1433"/>
                <a:gd name="T12" fmla="*/ 413 w 1657"/>
                <a:gd name="T13" fmla="*/ 1433 h 1433"/>
              </a:gdLst>
              <a:ahLst/>
              <a:cxnLst>
                <a:cxn ang="0">
                  <a:pos x="T0" y="T1"/>
                </a:cxn>
                <a:cxn ang="0">
                  <a:pos x="T2" y="T3"/>
                </a:cxn>
                <a:cxn ang="0">
                  <a:pos x="T4" y="T5"/>
                </a:cxn>
                <a:cxn ang="0">
                  <a:pos x="T6" y="T7"/>
                </a:cxn>
                <a:cxn ang="0">
                  <a:pos x="T8" y="T9"/>
                </a:cxn>
                <a:cxn ang="0">
                  <a:pos x="T10" y="T11"/>
                </a:cxn>
                <a:cxn ang="0">
                  <a:pos x="T12" y="T13"/>
                </a:cxn>
              </a:cxnLst>
              <a:rect l="0" t="0" r="r" b="b"/>
              <a:pathLst>
                <a:path w="1657" h="1433">
                  <a:moveTo>
                    <a:pt x="413" y="1433"/>
                  </a:moveTo>
                  <a:lnTo>
                    <a:pt x="0" y="715"/>
                  </a:lnTo>
                  <a:lnTo>
                    <a:pt x="413" y="0"/>
                  </a:lnTo>
                  <a:lnTo>
                    <a:pt x="1243" y="0"/>
                  </a:lnTo>
                  <a:lnTo>
                    <a:pt x="1657" y="715"/>
                  </a:lnTo>
                  <a:lnTo>
                    <a:pt x="1243" y="1433"/>
                  </a:lnTo>
                  <a:lnTo>
                    <a:pt x="413" y="1433"/>
                  </a:lnTo>
                  <a:close/>
                </a:path>
              </a:pathLst>
            </a:custGeom>
            <a:solidFill>
              <a:sysClr val="window" lastClr="FFFFFF">
                <a:lumMod val="95000"/>
              </a:sys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1" name="Freeform 231">
              <a:extLst>
                <a:ext uri="{FF2B5EF4-FFF2-40B4-BE49-F238E27FC236}">
                  <a16:creationId xmlns:a16="http://schemas.microsoft.com/office/drawing/2014/main" xmlns="" id="{5D8216C3-A2EF-4971-A42F-5A08A8C9B5D5}"/>
                </a:ext>
              </a:extLst>
            </p:cNvPr>
            <p:cNvSpPr/>
            <p:nvPr/>
          </p:nvSpPr>
          <p:spPr bwMode="auto">
            <a:xfrm>
              <a:off x="9164711" y="4009034"/>
              <a:ext cx="1331423" cy="1151684"/>
            </a:xfrm>
            <a:custGeom>
              <a:avLst/>
              <a:gdLst>
                <a:gd name="T0" fmla="*/ 413 w 1656"/>
                <a:gd name="T1" fmla="*/ 1436 h 1436"/>
                <a:gd name="T2" fmla="*/ 0 w 1656"/>
                <a:gd name="T3" fmla="*/ 718 h 1436"/>
                <a:gd name="T4" fmla="*/ 413 w 1656"/>
                <a:gd name="T5" fmla="*/ 0 h 1436"/>
                <a:gd name="T6" fmla="*/ 1240 w 1656"/>
                <a:gd name="T7" fmla="*/ 0 h 1436"/>
                <a:gd name="T8" fmla="*/ 1656 w 1656"/>
                <a:gd name="T9" fmla="*/ 718 h 1436"/>
                <a:gd name="T10" fmla="*/ 1240 w 1656"/>
                <a:gd name="T11" fmla="*/ 1436 h 1436"/>
                <a:gd name="T12" fmla="*/ 413 w 1656"/>
                <a:gd name="T13" fmla="*/ 1436 h 1436"/>
              </a:gdLst>
              <a:ahLst/>
              <a:cxnLst>
                <a:cxn ang="0">
                  <a:pos x="T0" y="T1"/>
                </a:cxn>
                <a:cxn ang="0">
                  <a:pos x="T2" y="T3"/>
                </a:cxn>
                <a:cxn ang="0">
                  <a:pos x="T4" y="T5"/>
                </a:cxn>
                <a:cxn ang="0">
                  <a:pos x="T6" y="T7"/>
                </a:cxn>
                <a:cxn ang="0">
                  <a:pos x="T8" y="T9"/>
                </a:cxn>
                <a:cxn ang="0">
                  <a:pos x="T10" y="T11"/>
                </a:cxn>
                <a:cxn ang="0">
                  <a:pos x="T12" y="T13"/>
                </a:cxn>
              </a:cxnLst>
              <a:rect l="0" t="0" r="r" b="b"/>
              <a:pathLst>
                <a:path w="1656" h="1436">
                  <a:moveTo>
                    <a:pt x="413" y="1436"/>
                  </a:moveTo>
                  <a:lnTo>
                    <a:pt x="0" y="718"/>
                  </a:lnTo>
                  <a:lnTo>
                    <a:pt x="413" y="0"/>
                  </a:lnTo>
                  <a:lnTo>
                    <a:pt x="1240" y="0"/>
                  </a:lnTo>
                  <a:lnTo>
                    <a:pt x="1656" y="718"/>
                  </a:lnTo>
                  <a:lnTo>
                    <a:pt x="1240" y="1436"/>
                  </a:lnTo>
                  <a:lnTo>
                    <a:pt x="413" y="1436"/>
                  </a:lnTo>
                  <a:close/>
                </a:path>
              </a:pathLst>
            </a:custGeom>
            <a:solidFill>
              <a:sysClr val="window" lastClr="FFFFFF">
                <a:lumMod val="50000"/>
              </a:sysClr>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2" name="Freeform 232">
              <a:extLst>
                <a:ext uri="{FF2B5EF4-FFF2-40B4-BE49-F238E27FC236}">
                  <a16:creationId xmlns:a16="http://schemas.microsoft.com/office/drawing/2014/main" xmlns="" id="{E62C1DEA-FD47-4BA6-8202-FA6F5326EAE2}"/>
                </a:ext>
              </a:extLst>
            </p:cNvPr>
            <p:cNvSpPr/>
            <p:nvPr/>
          </p:nvSpPr>
          <p:spPr bwMode="auto">
            <a:xfrm>
              <a:off x="9164711" y="4009034"/>
              <a:ext cx="1331423" cy="1151684"/>
            </a:xfrm>
            <a:custGeom>
              <a:avLst/>
              <a:gdLst>
                <a:gd name="T0" fmla="*/ 413 w 1656"/>
                <a:gd name="T1" fmla="*/ 1436 h 1436"/>
                <a:gd name="T2" fmla="*/ 0 w 1656"/>
                <a:gd name="T3" fmla="*/ 718 h 1436"/>
                <a:gd name="T4" fmla="*/ 413 w 1656"/>
                <a:gd name="T5" fmla="*/ 0 h 1436"/>
                <a:gd name="T6" fmla="*/ 1240 w 1656"/>
                <a:gd name="T7" fmla="*/ 0 h 1436"/>
                <a:gd name="T8" fmla="*/ 1656 w 1656"/>
                <a:gd name="T9" fmla="*/ 718 h 1436"/>
                <a:gd name="T10" fmla="*/ 1240 w 1656"/>
                <a:gd name="T11" fmla="*/ 1436 h 1436"/>
                <a:gd name="T12" fmla="*/ 413 w 1656"/>
                <a:gd name="T13" fmla="*/ 1436 h 1436"/>
              </a:gdLst>
              <a:ahLst/>
              <a:cxnLst>
                <a:cxn ang="0">
                  <a:pos x="T0" y="T1"/>
                </a:cxn>
                <a:cxn ang="0">
                  <a:pos x="T2" y="T3"/>
                </a:cxn>
                <a:cxn ang="0">
                  <a:pos x="T4" y="T5"/>
                </a:cxn>
                <a:cxn ang="0">
                  <a:pos x="T6" y="T7"/>
                </a:cxn>
                <a:cxn ang="0">
                  <a:pos x="T8" y="T9"/>
                </a:cxn>
                <a:cxn ang="0">
                  <a:pos x="T10" y="T11"/>
                </a:cxn>
                <a:cxn ang="0">
                  <a:pos x="T12" y="T13"/>
                </a:cxn>
              </a:cxnLst>
              <a:rect l="0" t="0" r="r" b="b"/>
              <a:pathLst>
                <a:path w="1656" h="1436">
                  <a:moveTo>
                    <a:pt x="413" y="1436"/>
                  </a:moveTo>
                  <a:lnTo>
                    <a:pt x="0" y="718"/>
                  </a:lnTo>
                  <a:lnTo>
                    <a:pt x="413" y="0"/>
                  </a:lnTo>
                  <a:lnTo>
                    <a:pt x="1240" y="0"/>
                  </a:lnTo>
                  <a:lnTo>
                    <a:pt x="1656" y="718"/>
                  </a:lnTo>
                  <a:lnTo>
                    <a:pt x="1240" y="1436"/>
                  </a:lnTo>
                  <a:lnTo>
                    <a:pt x="413" y="1436"/>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3" name="Freeform 233">
              <a:extLst>
                <a:ext uri="{FF2B5EF4-FFF2-40B4-BE49-F238E27FC236}">
                  <a16:creationId xmlns:a16="http://schemas.microsoft.com/office/drawing/2014/main" xmlns="" id="{D6339095-A86A-4410-AA23-1A64F87179AB}"/>
                </a:ext>
              </a:extLst>
            </p:cNvPr>
            <p:cNvSpPr/>
            <p:nvPr/>
          </p:nvSpPr>
          <p:spPr bwMode="auto">
            <a:xfrm>
              <a:off x="10058806" y="3430760"/>
              <a:ext cx="1326566" cy="1151688"/>
            </a:xfrm>
            <a:custGeom>
              <a:avLst/>
              <a:gdLst>
                <a:gd name="T0" fmla="*/ 414 w 1654"/>
                <a:gd name="T1" fmla="*/ 1434 h 1434"/>
                <a:gd name="T2" fmla="*/ 0 w 1654"/>
                <a:gd name="T3" fmla="*/ 718 h 1434"/>
                <a:gd name="T4" fmla="*/ 414 w 1654"/>
                <a:gd name="T5" fmla="*/ 0 h 1434"/>
                <a:gd name="T6" fmla="*/ 1241 w 1654"/>
                <a:gd name="T7" fmla="*/ 0 h 1434"/>
                <a:gd name="T8" fmla="*/ 1654 w 1654"/>
                <a:gd name="T9" fmla="*/ 718 h 1434"/>
                <a:gd name="T10" fmla="*/ 1241 w 1654"/>
                <a:gd name="T11" fmla="*/ 1434 h 1434"/>
                <a:gd name="T12" fmla="*/ 414 w 1654"/>
                <a:gd name="T13" fmla="*/ 1434 h 1434"/>
              </a:gdLst>
              <a:ahLst/>
              <a:cxnLst>
                <a:cxn ang="0">
                  <a:pos x="T0" y="T1"/>
                </a:cxn>
                <a:cxn ang="0">
                  <a:pos x="T2" y="T3"/>
                </a:cxn>
                <a:cxn ang="0">
                  <a:pos x="T4" y="T5"/>
                </a:cxn>
                <a:cxn ang="0">
                  <a:pos x="T6" y="T7"/>
                </a:cxn>
                <a:cxn ang="0">
                  <a:pos x="T8" y="T9"/>
                </a:cxn>
                <a:cxn ang="0">
                  <a:pos x="T10" y="T11"/>
                </a:cxn>
                <a:cxn ang="0">
                  <a:pos x="T12" y="T13"/>
                </a:cxn>
              </a:cxnLst>
              <a:rect l="0" t="0" r="r" b="b"/>
              <a:pathLst>
                <a:path w="1654" h="1434">
                  <a:moveTo>
                    <a:pt x="414" y="1434"/>
                  </a:moveTo>
                  <a:lnTo>
                    <a:pt x="0" y="718"/>
                  </a:lnTo>
                  <a:lnTo>
                    <a:pt x="414" y="0"/>
                  </a:lnTo>
                  <a:lnTo>
                    <a:pt x="1241" y="0"/>
                  </a:lnTo>
                  <a:lnTo>
                    <a:pt x="1654" y="718"/>
                  </a:lnTo>
                  <a:lnTo>
                    <a:pt x="1241" y="1434"/>
                  </a:lnTo>
                  <a:lnTo>
                    <a:pt x="414" y="1434"/>
                  </a:lnTo>
                  <a:close/>
                </a:path>
              </a:pathLst>
            </a:custGeom>
            <a:solidFill>
              <a:srgbClr val="127FB8"/>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4" name="Freeform 234">
              <a:extLst>
                <a:ext uri="{FF2B5EF4-FFF2-40B4-BE49-F238E27FC236}">
                  <a16:creationId xmlns:a16="http://schemas.microsoft.com/office/drawing/2014/main" xmlns="" id="{D15181E3-7430-415D-94AA-31AFEA877D1F}"/>
                </a:ext>
              </a:extLst>
            </p:cNvPr>
            <p:cNvSpPr/>
            <p:nvPr/>
          </p:nvSpPr>
          <p:spPr bwMode="auto">
            <a:xfrm>
              <a:off x="10058806" y="3430760"/>
              <a:ext cx="1326566" cy="1151688"/>
            </a:xfrm>
            <a:custGeom>
              <a:avLst/>
              <a:gdLst>
                <a:gd name="T0" fmla="*/ 414 w 1654"/>
                <a:gd name="T1" fmla="*/ 1434 h 1434"/>
                <a:gd name="T2" fmla="*/ 0 w 1654"/>
                <a:gd name="T3" fmla="*/ 718 h 1434"/>
                <a:gd name="T4" fmla="*/ 414 w 1654"/>
                <a:gd name="T5" fmla="*/ 0 h 1434"/>
                <a:gd name="T6" fmla="*/ 1241 w 1654"/>
                <a:gd name="T7" fmla="*/ 0 h 1434"/>
                <a:gd name="T8" fmla="*/ 1654 w 1654"/>
                <a:gd name="T9" fmla="*/ 718 h 1434"/>
                <a:gd name="T10" fmla="*/ 1241 w 1654"/>
                <a:gd name="T11" fmla="*/ 1434 h 1434"/>
                <a:gd name="T12" fmla="*/ 414 w 1654"/>
                <a:gd name="T13" fmla="*/ 1434 h 1434"/>
              </a:gdLst>
              <a:ahLst/>
              <a:cxnLst>
                <a:cxn ang="0">
                  <a:pos x="T0" y="T1"/>
                </a:cxn>
                <a:cxn ang="0">
                  <a:pos x="T2" y="T3"/>
                </a:cxn>
                <a:cxn ang="0">
                  <a:pos x="T4" y="T5"/>
                </a:cxn>
                <a:cxn ang="0">
                  <a:pos x="T6" y="T7"/>
                </a:cxn>
                <a:cxn ang="0">
                  <a:pos x="T8" y="T9"/>
                </a:cxn>
                <a:cxn ang="0">
                  <a:pos x="T10" y="T11"/>
                </a:cxn>
                <a:cxn ang="0">
                  <a:pos x="T12" y="T13"/>
                </a:cxn>
              </a:cxnLst>
              <a:rect l="0" t="0" r="r" b="b"/>
              <a:pathLst>
                <a:path w="1654" h="1434">
                  <a:moveTo>
                    <a:pt x="414" y="1434"/>
                  </a:moveTo>
                  <a:lnTo>
                    <a:pt x="0" y="718"/>
                  </a:lnTo>
                  <a:lnTo>
                    <a:pt x="414" y="0"/>
                  </a:lnTo>
                  <a:lnTo>
                    <a:pt x="1241" y="0"/>
                  </a:lnTo>
                  <a:lnTo>
                    <a:pt x="1654" y="718"/>
                  </a:lnTo>
                  <a:lnTo>
                    <a:pt x="1241" y="1434"/>
                  </a:lnTo>
                  <a:lnTo>
                    <a:pt x="414" y="1434"/>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5" name="Freeform 235">
              <a:extLst>
                <a:ext uri="{FF2B5EF4-FFF2-40B4-BE49-F238E27FC236}">
                  <a16:creationId xmlns:a16="http://schemas.microsoft.com/office/drawing/2014/main" xmlns="" id="{81954EE0-7132-46B6-B7CA-21997FF8F608}"/>
                </a:ext>
              </a:extLst>
            </p:cNvPr>
            <p:cNvSpPr>
              <a:spLocks noEditPoints="1"/>
            </p:cNvSpPr>
            <p:nvPr/>
          </p:nvSpPr>
          <p:spPr bwMode="auto">
            <a:xfrm>
              <a:off x="10214300" y="3872970"/>
              <a:ext cx="1234239" cy="82609"/>
            </a:xfrm>
            <a:custGeom>
              <a:avLst/>
              <a:gdLst>
                <a:gd name="T0" fmla="*/ 1526 w 1542"/>
                <a:gd name="T1" fmla="*/ 72 h 99"/>
                <a:gd name="T2" fmla="*/ 1526 w 1542"/>
                <a:gd name="T3" fmla="*/ 72 h 99"/>
                <a:gd name="T4" fmla="*/ 1542 w 1542"/>
                <a:gd name="T5" fmla="*/ 99 h 99"/>
                <a:gd name="T6" fmla="*/ 1526 w 1542"/>
                <a:gd name="T7" fmla="*/ 72 h 99"/>
                <a:gd name="T8" fmla="*/ 19 w 1542"/>
                <a:gd name="T9" fmla="*/ 0 h 99"/>
                <a:gd name="T10" fmla="*/ 0 w 1542"/>
                <a:gd name="T11" fmla="*/ 35 h 99"/>
                <a:gd name="T12" fmla="*/ 19 w 1542"/>
                <a:gd name="T13" fmla="*/ 0 h 99"/>
                <a:gd name="T14" fmla="*/ 19 w 154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2" h="99">
                  <a:moveTo>
                    <a:pt x="1526" y="72"/>
                  </a:moveTo>
                  <a:lnTo>
                    <a:pt x="1526" y="72"/>
                  </a:lnTo>
                  <a:lnTo>
                    <a:pt x="1542" y="99"/>
                  </a:lnTo>
                  <a:lnTo>
                    <a:pt x="1526" y="72"/>
                  </a:lnTo>
                  <a:close/>
                  <a:moveTo>
                    <a:pt x="19" y="0"/>
                  </a:moveTo>
                  <a:lnTo>
                    <a:pt x="0" y="35"/>
                  </a:lnTo>
                  <a:lnTo>
                    <a:pt x="19" y="0"/>
                  </a:lnTo>
                  <a:lnTo>
                    <a:pt x="19" y="0"/>
                  </a:lnTo>
                  <a:close/>
                </a:path>
              </a:pathLst>
            </a:custGeom>
            <a:solidFill>
              <a:srgbClr val="FFC4B3"/>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6" name="Freeform 236">
              <a:extLst>
                <a:ext uri="{FF2B5EF4-FFF2-40B4-BE49-F238E27FC236}">
                  <a16:creationId xmlns:a16="http://schemas.microsoft.com/office/drawing/2014/main" xmlns="" id="{4BBBD6B1-2635-44AA-9ECE-B25DDEC90F6D}"/>
                </a:ext>
              </a:extLst>
            </p:cNvPr>
            <p:cNvSpPr>
              <a:spLocks noEditPoints="1"/>
            </p:cNvSpPr>
            <p:nvPr/>
          </p:nvSpPr>
          <p:spPr bwMode="auto">
            <a:xfrm>
              <a:off x="10214300" y="3872970"/>
              <a:ext cx="1234239" cy="82609"/>
            </a:xfrm>
            <a:custGeom>
              <a:avLst/>
              <a:gdLst>
                <a:gd name="T0" fmla="*/ 1526 w 1542"/>
                <a:gd name="T1" fmla="*/ 72 h 99"/>
                <a:gd name="T2" fmla="*/ 1526 w 1542"/>
                <a:gd name="T3" fmla="*/ 72 h 99"/>
                <a:gd name="T4" fmla="*/ 1542 w 1542"/>
                <a:gd name="T5" fmla="*/ 99 h 99"/>
                <a:gd name="T6" fmla="*/ 1526 w 1542"/>
                <a:gd name="T7" fmla="*/ 72 h 99"/>
                <a:gd name="T8" fmla="*/ 19 w 1542"/>
                <a:gd name="T9" fmla="*/ 0 h 99"/>
                <a:gd name="T10" fmla="*/ 0 w 1542"/>
                <a:gd name="T11" fmla="*/ 35 h 99"/>
                <a:gd name="T12" fmla="*/ 19 w 1542"/>
                <a:gd name="T13" fmla="*/ 0 h 99"/>
                <a:gd name="T14" fmla="*/ 19 w 154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2" h="99">
                  <a:moveTo>
                    <a:pt x="1526" y="72"/>
                  </a:moveTo>
                  <a:lnTo>
                    <a:pt x="1526" y="72"/>
                  </a:lnTo>
                  <a:lnTo>
                    <a:pt x="1542" y="99"/>
                  </a:lnTo>
                  <a:lnTo>
                    <a:pt x="1526" y="72"/>
                  </a:lnTo>
                  <a:moveTo>
                    <a:pt x="19" y="0"/>
                  </a:moveTo>
                  <a:lnTo>
                    <a:pt x="0" y="35"/>
                  </a:lnTo>
                  <a:lnTo>
                    <a:pt x="19" y="0"/>
                  </a:lnTo>
                  <a:lnTo>
                    <a:pt x="19"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7" name="Freeform 237">
              <a:extLst>
                <a:ext uri="{FF2B5EF4-FFF2-40B4-BE49-F238E27FC236}">
                  <a16:creationId xmlns:a16="http://schemas.microsoft.com/office/drawing/2014/main" xmlns="" id="{F5A2AFB3-2617-45CD-9958-C7342B8ED535}"/>
                </a:ext>
              </a:extLst>
            </p:cNvPr>
            <p:cNvSpPr/>
            <p:nvPr/>
          </p:nvSpPr>
          <p:spPr bwMode="auto">
            <a:xfrm>
              <a:off x="10209443" y="3620279"/>
              <a:ext cx="1243958" cy="656022"/>
            </a:xfrm>
            <a:custGeom>
              <a:avLst/>
              <a:gdLst>
                <a:gd name="T0" fmla="*/ 1054 w 1550"/>
                <a:gd name="T1" fmla="*/ 0 h 819"/>
                <a:gd name="T2" fmla="*/ 985 w 1550"/>
                <a:gd name="T3" fmla="*/ 475 h 819"/>
                <a:gd name="T4" fmla="*/ 755 w 1550"/>
                <a:gd name="T5" fmla="*/ 475 h 819"/>
                <a:gd name="T6" fmla="*/ 683 w 1550"/>
                <a:gd name="T7" fmla="*/ 243 h 819"/>
                <a:gd name="T8" fmla="*/ 593 w 1550"/>
                <a:gd name="T9" fmla="*/ 659 h 819"/>
                <a:gd name="T10" fmla="*/ 521 w 1550"/>
                <a:gd name="T11" fmla="*/ 0 h 819"/>
                <a:gd name="T12" fmla="*/ 451 w 1550"/>
                <a:gd name="T13" fmla="*/ 475 h 819"/>
                <a:gd name="T14" fmla="*/ 222 w 1550"/>
                <a:gd name="T15" fmla="*/ 475 h 819"/>
                <a:gd name="T16" fmla="*/ 152 w 1550"/>
                <a:gd name="T17" fmla="*/ 243 h 819"/>
                <a:gd name="T18" fmla="*/ 59 w 1550"/>
                <a:gd name="T19" fmla="*/ 659 h 819"/>
                <a:gd name="T20" fmla="*/ 22 w 1550"/>
                <a:gd name="T21" fmla="*/ 315 h 819"/>
                <a:gd name="T22" fmla="*/ 3 w 1550"/>
                <a:gd name="T23" fmla="*/ 350 h 819"/>
                <a:gd name="T24" fmla="*/ 0 w 1550"/>
                <a:gd name="T25" fmla="*/ 352 h 819"/>
                <a:gd name="T26" fmla="*/ 35 w 1550"/>
                <a:gd name="T27" fmla="*/ 665 h 819"/>
                <a:gd name="T28" fmla="*/ 62 w 1550"/>
                <a:gd name="T29" fmla="*/ 710 h 819"/>
                <a:gd name="T30" fmla="*/ 72 w 1550"/>
                <a:gd name="T31" fmla="*/ 729 h 819"/>
                <a:gd name="T32" fmla="*/ 155 w 1550"/>
                <a:gd name="T33" fmla="*/ 347 h 819"/>
                <a:gd name="T34" fmla="*/ 203 w 1550"/>
                <a:gd name="T35" fmla="*/ 499 h 819"/>
                <a:gd name="T36" fmla="*/ 473 w 1550"/>
                <a:gd name="T37" fmla="*/ 499 h 819"/>
                <a:gd name="T38" fmla="*/ 518 w 1550"/>
                <a:gd name="T39" fmla="*/ 205 h 819"/>
                <a:gd name="T40" fmla="*/ 585 w 1550"/>
                <a:gd name="T41" fmla="*/ 819 h 819"/>
                <a:gd name="T42" fmla="*/ 689 w 1550"/>
                <a:gd name="T43" fmla="*/ 347 h 819"/>
                <a:gd name="T44" fmla="*/ 737 w 1550"/>
                <a:gd name="T45" fmla="*/ 499 h 819"/>
                <a:gd name="T46" fmla="*/ 1006 w 1550"/>
                <a:gd name="T47" fmla="*/ 499 h 819"/>
                <a:gd name="T48" fmla="*/ 1051 w 1550"/>
                <a:gd name="T49" fmla="*/ 205 h 819"/>
                <a:gd name="T50" fmla="*/ 1118 w 1550"/>
                <a:gd name="T51" fmla="*/ 819 h 819"/>
                <a:gd name="T52" fmla="*/ 1222 w 1550"/>
                <a:gd name="T53" fmla="*/ 347 h 819"/>
                <a:gd name="T54" fmla="*/ 1270 w 1550"/>
                <a:gd name="T55" fmla="*/ 499 h 819"/>
                <a:gd name="T56" fmla="*/ 1540 w 1550"/>
                <a:gd name="T57" fmla="*/ 499 h 819"/>
                <a:gd name="T58" fmla="*/ 1550 w 1550"/>
                <a:gd name="T59" fmla="*/ 424 h 819"/>
                <a:gd name="T60" fmla="*/ 1545 w 1550"/>
                <a:gd name="T61" fmla="*/ 414 h 819"/>
                <a:gd name="T62" fmla="*/ 1529 w 1550"/>
                <a:gd name="T63" fmla="*/ 387 h 819"/>
                <a:gd name="T64" fmla="*/ 1518 w 1550"/>
                <a:gd name="T65" fmla="*/ 475 h 819"/>
                <a:gd name="T66" fmla="*/ 1289 w 1550"/>
                <a:gd name="T67" fmla="*/ 475 h 819"/>
                <a:gd name="T68" fmla="*/ 1217 w 1550"/>
                <a:gd name="T69" fmla="*/ 243 h 819"/>
                <a:gd name="T70" fmla="*/ 1126 w 1550"/>
                <a:gd name="T71" fmla="*/ 659 h 819"/>
                <a:gd name="T72" fmla="*/ 1054 w 1550"/>
                <a:gd name="T7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0" h="819">
                  <a:moveTo>
                    <a:pt x="1054" y="0"/>
                  </a:moveTo>
                  <a:lnTo>
                    <a:pt x="985" y="475"/>
                  </a:lnTo>
                  <a:lnTo>
                    <a:pt x="755" y="475"/>
                  </a:lnTo>
                  <a:lnTo>
                    <a:pt x="683" y="243"/>
                  </a:lnTo>
                  <a:lnTo>
                    <a:pt x="593" y="659"/>
                  </a:lnTo>
                  <a:lnTo>
                    <a:pt x="521" y="0"/>
                  </a:lnTo>
                  <a:lnTo>
                    <a:pt x="451" y="475"/>
                  </a:lnTo>
                  <a:lnTo>
                    <a:pt x="222" y="475"/>
                  </a:lnTo>
                  <a:lnTo>
                    <a:pt x="152" y="243"/>
                  </a:lnTo>
                  <a:lnTo>
                    <a:pt x="59" y="659"/>
                  </a:lnTo>
                  <a:lnTo>
                    <a:pt x="22" y="315"/>
                  </a:lnTo>
                  <a:lnTo>
                    <a:pt x="3" y="350"/>
                  </a:lnTo>
                  <a:lnTo>
                    <a:pt x="0" y="352"/>
                  </a:lnTo>
                  <a:lnTo>
                    <a:pt x="35" y="665"/>
                  </a:lnTo>
                  <a:lnTo>
                    <a:pt x="62" y="710"/>
                  </a:lnTo>
                  <a:lnTo>
                    <a:pt x="72" y="729"/>
                  </a:lnTo>
                  <a:lnTo>
                    <a:pt x="155" y="347"/>
                  </a:lnTo>
                  <a:lnTo>
                    <a:pt x="203" y="499"/>
                  </a:lnTo>
                  <a:lnTo>
                    <a:pt x="473" y="499"/>
                  </a:lnTo>
                  <a:lnTo>
                    <a:pt x="518" y="205"/>
                  </a:lnTo>
                  <a:lnTo>
                    <a:pt x="585" y="819"/>
                  </a:lnTo>
                  <a:lnTo>
                    <a:pt x="689" y="347"/>
                  </a:lnTo>
                  <a:lnTo>
                    <a:pt x="737" y="499"/>
                  </a:lnTo>
                  <a:lnTo>
                    <a:pt x="1006" y="499"/>
                  </a:lnTo>
                  <a:lnTo>
                    <a:pt x="1051" y="205"/>
                  </a:lnTo>
                  <a:lnTo>
                    <a:pt x="1118" y="819"/>
                  </a:lnTo>
                  <a:lnTo>
                    <a:pt x="1222" y="347"/>
                  </a:lnTo>
                  <a:lnTo>
                    <a:pt x="1270" y="499"/>
                  </a:lnTo>
                  <a:lnTo>
                    <a:pt x="1540" y="499"/>
                  </a:lnTo>
                  <a:lnTo>
                    <a:pt x="1550" y="424"/>
                  </a:lnTo>
                  <a:lnTo>
                    <a:pt x="1545" y="414"/>
                  </a:lnTo>
                  <a:lnTo>
                    <a:pt x="1529" y="387"/>
                  </a:lnTo>
                  <a:lnTo>
                    <a:pt x="1518" y="475"/>
                  </a:lnTo>
                  <a:lnTo>
                    <a:pt x="1289" y="475"/>
                  </a:lnTo>
                  <a:lnTo>
                    <a:pt x="1217" y="243"/>
                  </a:lnTo>
                  <a:lnTo>
                    <a:pt x="1126" y="659"/>
                  </a:lnTo>
                  <a:lnTo>
                    <a:pt x="1054" y="0"/>
                  </a:lnTo>
                  <a:close/>
                </a:path>
              </a:pathLst>
            </a:custGeom>
            <a:solidFill>
              <a:sysClr val="window" lastClr="FFFFFF"/>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8" name="Freeform 238">
              <a:extLst>
                <a:ext uri="{FF2B5EF4-FFF2-40B4-BE49-F238E27FC236}">
                  <a16:creationId xmlns:a16="http://schemas.microsoft.com/office/drawing/2014/main" xmlns="" id="{AEBE8E12-59D3-400D-BE78-AAFFC3CD459D}"/>
                </a:ext>
              </a:extLst>
            </p:cNvPr>
            <p:cNvSpPr/>
            <p:nvPr/>
          </p:nvSpPr>
          <p:spPr bwMode="auto">
            <a:xfrm>
              <a:off x="10209443" y="3620279"/>
              <a:ext cx="1243958" cy="656022"/>
            </a:xfrm>
            <a:custGeom>
              <a:avLst/>
              <a:gdLst>
                <a:gd name="T0" fmla="*/ 1054 w 1550"/>
                <a:gd name="T1" fmla="*/ 0 h 819"/>
                <a:gd name="T2" fmla="*/ 985 w 1550"/>
                <a:gd name="T3" fmla="*/ 475 h 819"/>
                <a:gd name="T4" fmla="*/ 755 w 1550"/>
                <a:gd name="T5" fmla="*/ 475 h 819"/>
                <a:gd name="T6" fmla="*/ 683 w 1550"/>
                <a:gd name="T7" fmla="*/ 243 h 819"/>
                <a:gd name="T8" fmla="*/ 593 w 1550"/>
                <a:gd name="T9" fmla="*/ 659 h 819"/>
                <a:gd name="T10" fmla="*/ 521 w 1550"/>
                <a:gd name="T11" fmla="*/ 0 h 819"/>
                <a:gd name="T12" fmla="*/ 451 w 1550"/>
                <a:gd name="T13" fmla="*/ 475 h 819"/>
                <a:gd name="T14" fmla="*/ 222 w 1550"/>
                <a:gd name="T15" fmla="*/ 475 h 819"/>
                <a:gd name="T16" fmla="*/ 152 w 1550"/>
                <a:gd name="T17" fmla="*/ 243 h 819"/>
                <a:gd name="T18" fmla="*/ 59 w 1550"/>
                <a:gd name="T19" fmla="*/ 659 h 819"/>
                <a:gd name="T20" fmla="*/ 22 w 1550"/>
                <a:gd name="T21" fmla="*/ 315 h 819"/>
                <a:gd name="T22" fmla="*/ 3 w 1550"/>
                <a:gd name="T23" fmla="*/ 350 h 819"/>
                <a:gd name="T24" fmla="*/ 0 w 1550"/>
                <a:gd name="T25" fmla="*/ 352 h 819"/>
                <a:gd name="T26" fmla="*/ 35 w 1550"/>
                <a:gd name="T27" fmla="*/ 665 h 819"/>
                <a:gd name="T28" fmla="*/ 62 w 1550"/>
                <a:gd name="T29" fmla="*/ 710 h 819"/>
                <a:gd name="T30" fmla="*/ 72 w 1550"/>
                <a:gd name="T31" fmla="*/ 729 h 819"/>
                <a:gd name="T32" fmla="*/ 155 w 1550"/>
                <a:gd name="T33" fmla="*/ 347 h 819"/>
                <a:gd name="T34" fmla="*/ 203 w 1550"/>
                <a:gd name="T35" fmla="*/ 499 h 819"/>
                <a:gd name="T36" fmla="*/ 473 w 1550"/>
                <a:gd name="T37" fmla="*/ 499 h 819"/>
                <a:gd name="T38" fmla="*/ 518 w 1550"/>
                <a:gd name="T39" fmla="*/ 205 h 819"/>
                <a:gd name="T40" fmla="*/ 585 w 1550"/>
                <a:gd name="T41" fmla="*/ 819 h 819"/>
                <a:gd name="T42" fmla="*/ 689 w 1550"/>
                <a:gd name="T43" fmla="*/ 347 h 819"/>
                <a:gd name="T44" fmla="*/ 737 w 1550"/>
                <a:gd name="T45" fmla="*/ 499 h 819"/>
                <a:gd name="T46" fmla="*/ 1006 w 1550"/>
                <a:gd name="T47" fmla="*/ 499 h 819"/>
                <a:gd name="T48" fmla="*/ 1051 w 1550"/>
                <a:gd name="T49" fmla="*/ 205 h 819"/>
                <a:gd name="T50" fmla="*/ 1118 w 1550"/>
                <a:gd name="T51" fmla="*/ 819 h 819"/>
                <a:gd name="T52" fmla="*/ 1222 w 1550"/>
                <a:gd name="T53" fmla="*/ 347 h 819"/>
                <a:gd name="T54" fmla="*/ 1270 w 1550"/>
                <a:gd name="T55" fmla="*/ 499 h 819"/>
                <a:gd name="T56" fmla="*/ 1540 w 1550"/>
                <a:gd name="T57" fmla="*/ 499 h 819"/>
                <a:gd name="T58" fmla="*/ 1550 w 1550"/>
                <a:gd name="T59" fmla="*/ 424 h 819"/>
                <a:gd name="T60" fmla="*/ 1545 w 1550"/>
                <a:gd name="T61" fmla="*/ 414 h 819"/>
                <a:gd name="T62" fmla="*/ 1529 w 1550"/>
                <a:gd name="T63" fmla="*/ 387 h 819"/>
                <a:gd name="T64" fmla="*/ 1518 w 1550"/>
                <a:gd name="T65" fmla="*/ 475 h 819"/>
                <a:gd name="T66" fmla="*/ 1289 w 1550"/>
                <a:gd name="T67" fmla="*/ 475 h 819"/>
                <a:gd name="T68" fmla="*/ 1217 w 1550"/>
                <a:gd name="T69" fmla="*/ 243 h 819"/>
                <a:gd name="T70" fmla="*/ 1126 w 1550"/>
                <a:gd name="T71" fmla="*/ 659 h 819"/>
                <a:gd name="T72" fmla="*/ 1054 w 1550"/>
                <a:gd name="T7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0" h="819">
                  <a:moveTo>
                    <a:pt x="1054" y="0"/>
                  </a:moveTo>
                  <a:lnTo>
                    <a:pt x="985" y="475"/>
                  </a:lnTo>
                  <a:lnTo>
                    <a:pt x="755" y="475"/>
                  </a:lnTo>
                  <a:lnTo>
                    <a:pt x="683" y="243"/>
                  </a:lnTo>
                  <a:lnTo>
                    <a:pt x="593" y="659"/>
                  </a:lnTo>
                  <a:lnTo>
                    <a:pt x="521" y="0"/>
                  </a:lnTo>
                  <a:lnTo>
                    <a:pt x="451" y="475"/>
                  </a:lnTo>
                  <a:lnTo>
                    <a:pt x="222" y="475"/>
                  </a:lnTo>
                  <a:lnTo>
                    <a:pt x="152" y="243"/>
                  </a:lnTo>
                  <a:lnTo>
                    <a:pt x="59" y="659"/>
                  </a:lnTo>
                  <a:lnTo>
                    <a:pt x="22" y="315"/>
                  </a:lnTo>
                  <a:lnTo>
                    <a:pt x="3" y="350"/>
                  </a:lnTo>
                  <a:lnTo>
                    <a:pt x="0" y="352"/>
                  </a:lnTo>
                  <a:lnTo>
                    <a:pt x="35" y="665"/>
                  </a:lnTo>
                  <a:lnTo>
                    <a:pt x="62" y="710"/>
                  </a:lnTo>
                  <a:lnTo>
                    <a:pt x="72" y="729"/>
                  </a:lnTo>
                  <a:lnTo>
                    <a:pt x="155" y="347"/>
                  </a:lnTo>
                  <a:lnTo>
                    <a:pt x="203" y="499"/>
                  </a:lnTo>
                  <a:lnTo>
                    <a:pt x="473" y="499"/>
                  </a:lnTo>
                  <a:lnTo>
                    <a:pt x="518" y="205"/>
                  </a:lnTo>
                  <a:lnTo>
                    <a:pt x="585" y="819"/>
                  </a:lnTo>
                  <a:lnTo>
                    <a:pt x="689" y="347"/>
                  </a:lnTo>
                  <a:lnTo>
                    <a:pt x="737" y="499"/>
                  </a:lnTo>
                  <a:lnTo>
                    <a:pt x="1006" y="499"/>
                  </a:lnTo>
                  <a:lnTo>
                    <a:pt x="1051" y="205"/>
                  </a:lnTo>
                  <a:lnTo>
                    <a:pt x="1118" y="819"/>
                  </a:lnTo>
                  <a:lnTo>
                    <a:pt x="1222" y="347"/>
                  </a:lnTo>
                  <a:lnTo>
                    <a:pt x="1270" y="499"/>
                  </a:lnTo>
                  <a:lnTo>
                    <a:pt x="1540" y="499"/>
                  </a:lnTo>
                  <a:lnTo>
                    <a:pt x="1550" y="424"/>
                  </a:lnTo>
                  <a:lnTo>
                    <a:pt x="1545" y="414"/>
                  </a:lnTo>
                  <a:lnTo>
                    <a:pt x="1529" y="387"/>
                  </a:lnTo>
                  <a:lnTo>
                    <a:pt x="1518" y="475"/>
                  </a:lnTo>
                  <a:lnTo>
                    <a:pt x="1289" y="475"/>
                  </a:lnTo>
                  <a:lnTo>
                    <a:pt x="1217" y="243"/>
                  </a:lnTo>
                  <a:lnTo>
                    <a:pt x="1126" y="659"/>
                  </a:lnTo>
                  <a:lnTo>
                    <a:pt x="1054"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49" name="Freeform 239">
              <a:extLst>
                <a:ext uri="{FF2B5EF4-FFF2-40B4-BE49-F238E27FC236}">
                  <a16:creationId xmlns:a16="http://schemas.microsoft.com/office/drawing/2014/main" xmlns="" id="{6A330262-BE1B-425C-AE21-A66845D660CA}"/>
                </a:ext>
              </a:extLst>
            </p:cNvPr>
            <p:cNvSpPr>
              <a:spLocks noEditPoints="1"/>
            </p:cNvSpPr>
            <p:nvPr/>
          </p:nvSpPr>
          <p:spPr bwMode="auto">
            <a:xfrm>
              <a:off x="9184148" y="3717468"/>
              <a:ext cx="131200" cy="476225"/>
            </a:xfrm>
            <a:custGeom>
              <a:avLst/>
              <a:gdLst>
                <a:gd name="T0" fmla="*/ 125 w 157"/>
                <a:gd name="T1" fmla="*/ 499 h 595"/>
                <a:gd name="T2" fmla="*/ 69 w 157"/>
                <a:gd name="T3" fmla="*/ 595 h 595"/>
                <a:gd name="T4" fmla="*/ 69 w 157"/>
                <a:gd name="T5" fmla="*/ 595 h 595"/>
                <a:gd name="T6" fmla="*/ 125 w 157"/>
                <a:gd name="T7" fmla="*/ 499 h 595"/>
                <a:gd name="T8" fmla="*/ 149 w 157"/>
                <a:gd name="T9" fmla="*/ 262 h 595"/>
                <a:gd name="T10" fmla="*/ 149 w 157"/>
                <a:gd name="T11" fmla="*/ 262 h 595"/>
                <a:gd name="T12" fmla="*/ 157 w 157"/>
                <a:gd name="T13" fmla="*/ 275 h 595"/>
                <a:gd name="T14" fmla="*/ 149 w 157"/>
                <a:gd name="T15" fmla="*/ 262 h 595"/>
                <a:gd name="T16" fmla="*/ 0 w 157"/>
                <a:gd name="T17" fmla="*/ 0 h 595"/>
                <a:gd name="T18" fmla="*/ 0 w 157"/>
                <a:gd name="T19" fmla="*/ 0 h 595"/>
                <a:gd name="T20" fmla="*/ 18 w 157"/>
                <a:gd name="T21" fmla="*/ 35 h 595"/>
                <a:gd name="T22" fmla="*/ 0 w 157"/>
                <a:gd name="T23"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595">
                  <a:moveTo>
                    <a:pt x="125" y="499"/>
                  </a:moveTo>
                  <a:lnTo>
                    <a:pt x="69" y="595"/>
                  </a:lnTo>
                  <a:lnTo>
                    <a:pt x="69" y="595"/>
                  </a:lnTo>
                  <a:lnTo>
                    <a:pt x="125" y="499"/>
                  </a:lnTo>
                  <a:close/>
                  <a:moveTo>
                    <a:pt x="149" y="262"/>
                  </a:moveTo>
                  <a:lnTo>
                    <a:pt x="149" y="262"/>
                  </a:lnTo>
                  <a:lnTo>
                    <a:pt x="157" y="275"/>
                  </a:lnTo>
                  <a:lnTo>
                    <a:pt x="149" y="262"/>
                  </a:lnTo>
                  <a:close/>
                  <a:moveTo>
                    <a:pt x="0" y="0"/>
                  </a:moveTo>
                  <a:lnTo>
                    <a:pt x="0" y="0"/>
                  </a:lnTo>
                  <a:lnTo>
                    <a:pt x="18" y="35"/>
                  </a:lnTo>
                  <a:lnTo>
                    <a:pt x="0" y="0"/>
                  </a:lnTo>
                  <a:close/>
                </a:path>
              </a:pathLst>
            </a:custGeom>
            <a:solidFill>
              <a:srgbClr val="FFC4B3"/>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0" name="Freeform 240">
              <a:extLst>
                <a:ext uri="{FF2B5EF4-FFF2-40B4-BE49-F238E27FC236}">
                  <a16:creationId xmlns:a16="http://schemas.microsoft.com/office/drawing/2014/main" xmlns="" id="{CD4C1DAD-AEB9-47E6-AE2C-79DEDF62F5D7}"/>
                </a:ext>
              </a:extLst>
            </p:cNvPr>
            <p:cNvSpPr>
              <a:spLocks noEditPoints="1"/>
            </p:cNvSpPr>
            <p:nvPr/>
          </p:nvSpPr>
          <p:spPr bwMode="auto">
            <a:xfrm>
              <a:off x="9184148" y="3717468"/>
              <a:ext cx="131200" cy="476225"/>
            </a:xfrm>
            <a:custGeom>
              <a:avLst/>
              <a:gdLst>
                <a:gd name="T0" fmla="*/ 125 w 157"/>
                <a:gd name="T1" fmla="*/ 499 h 595"/>
                <a:gd name="T2" fmla="*/ 69 w 157"/>
                <a:gd name="T3" fmla="*/ 595 h 595"/>
                <a:gd name="T4" fmla="*/ 69 w 157"/>
                <a:gd name="T5" fmla="*/ 595 h 595"/>
                <a:gd name="T6" fmla="*/ 125 w 157"/>
                <a:gd name="T7" fmla="*/ 499 h 595"/>
                <a:gd name="T8" fmla="*/ 149 w 157"/>
                <a:gd name="T9" fmla="*/ 262 h 595"/>
                <a:gd name="T10" fmla="*/ 149 w 157"/>
                <a:gd name="T11" fmla="*/ 262 h 595"/>
                <a:gd name="T12" fmla="*/ 157 w 157"/>
                <a:gd name="T13" fmla="*/ 275 h 595"/>
                <a:gd name="T14" fmla="*/ 149 w 157"/>
                <a:gd name="T15" fmla="*/ 262 h 595"/>
                <a:gd name="T16" fmla="*/ 0 w 157"/>
                <a:gd name="T17" fmla="*/ 0 h 595"/>
                <a:gd name="T18" fmla="*/ 0 w 157"/>
                <a:gd name="T19" fmla="*/ 0 h 595"/>
                <a:gd name="T20" fmla="*/ 18 w 157"/>
                <a:gd name="T21" fmla="*/ 35 h 595"/>
                <a:gd name="T22" fmla="*/ 0 w 157"/>
                <a:gd name="T23"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595">
                  <a:moveTo>
                    <a:pt x="125" y="499"/>
                  </a:moveTo>
                  <a:lnTo>
                    <a:pt x="69" y="595"/>
                  </a:lnTo>
                  <a:lnTo>
                    <a:pt x="69" y="595"/>
                  </a:lnTo>
                  <a:lnTo>
                    <a:pt x="125" y="499"/>
                  </a:lnTo>
                  <a:moveTo>
                    <a:pt x="149" y="262"/>
                  </a:moveTo>
                  <a:lnTo>
                    <a:pt x="149" y="262"/>
                  </a:lnTo>
                  <a:lnTo>
                    <a:pt x="157" y="275"/>
                  </a:lnTo>
                  <a:lnTo>
                    <a:pt x="149" y="262"/>
                  </a:lnTo>
                  <a:moveTo>
                    <a:pt x="0" y="0"/>
                  </a:moveTo>
                  <a:lnTo>
                    <a:pt x="0" y="0"/>
                  </a:lnTo>
                  <a:lnTo>
                    <a:pt x="18" y="35"/>
                  </a:lnTo>
                  <a:lnTo>
                    <a:pt x="0"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1" name="Freeform 241">
              <a:extLst>
                <a:ext uri="{FF2B5EF4-FFF2-40B4-BE49-F238E27FC236}">
                  <a16:creationId xmlns:a16="http://schemas.microsoft.com/office/drawing/2014/main" xmlns="" id="{0A61FBCA-17F8-47B0-9964-9C81CEB65583}"/>
                </a:ext>
              </a:extLst>
            </p:cNvPr>
            <p:cNvSpPr/>
            <p:nvPr/>
          </p:nvSpPr>
          <p:spPr bwMode="auto">
            <a:xfrm>
              <a:off x="8017939" y="3620278"/>
              <a:ext cx="1297410" cy="656022"/>
            </a:xfrm>
            <a:custGeom>
              <a:avLst/>
              <a:gdLst>
                <a:gd name="T0" fmla="*/ 928 w 1614"/>
                <a:gd name="T1" fmla="*/ 0 h 819"/>
                <a:gd name="T2" fmla="*/ 859 w 1614"/>
                <a:gd name="T3" fmla="*/ 475 h 819"/>
                <a:gd name="T4" fmla="*/ 629 w 1614"/>
                <a:gd name="T5" fmla="*/ 475 h 819"/>
                <a:gd name="T6" fmla="*/ 560 w 1614"/>
                <a:gd name="T7" fmla="*/ 243 h 819"/>
                <a:gd name="T8" fmla="*/ 469 w 1614"/>
                <a:gd name="T9" fmla="*/ 659 h 819"/>
                <a:gd name="T10" fmla="*/ 394 w 1614"/>
                <a:gd name="T11" fmla="*/ 0 h 819"/>
                <a:gd name="T12" fmla="*/ 325 w 1614"/>
                <a:gd name="T13" fmla="*/ 475 h 819"/>
                <a:gd name="T14" fmla="*/ 0 w 1614"/>
                <a:gd name="T15" fmla="*/ 475 h 819"/>
                <a:gd name="T16" fmla="*/ 0 w 1614"/>
                <a:gd name="T17" fmla="*/ 488 h 819"/>
                <a:gd name="T18" fmla="*/ 8 w 1614"/>
                <a:gd name="T19" fmla="*/ 499 h 819"/>
                <a:gd name="T20" fmla="*/ 349 w 1614"/>
                <a:gd name="T21" fmla="*/ 499 h 819"/>
                <a:gd name="T22" fmla="*/ 392 w 1614"/>
                <a:gd name="T23" fmla="*/ 205 h 819"/>
                <a:gd name="T24" fmla="*/ 458 w 1614"/>
                <a:gd name="T25" fmla="*/ 819 h 819"/>
                <a:gd name="T26" fmla="*/ 563 w 1614"/>
                <a:gd name="T27" fmla="*/ 347 h 819"/>
                <a:gd name="T28" fmla="*/ 611 w 1614"/>
                <a:gd name="T29" fmla="*/ 499 h 819"/>
                <a:gd name="T30" fmla="*/ 883 w 1614"/>
                <a:gd name="T31" fmla="*/ 499 h 819"/>
                <a:gd name="T32" fmla="*/ 925 w 1614"/>
                <a:gd name="T33" fmla="*/ 205 h 819"/>
                <a:gd name="T34" fmla="*/ 992 w 1614"/>
                <a:gd name="T35" fmla="*/ 819 h 819"/>
                <a:gd name="T36" fmla="*/ 1096 w 1614"/>
                <a:gd name="T37" fmla="*/ 347 h 819"/>
                <a:gd name="T38" fmla="*/ 1144 w 1614"/>
                <a:gd name="T39" fmla="*/ 499 h 819"/>
                <a:gd name="T40" fmla="*/ 1416 w 1614"/>
                <a:gd name="T41" fmla="*/ 499 h 819"/>
                <a:gd name="T42" fmla="*/ 1459 w 1614"/>
                <a:gd name="T43" fmla="*/ 205 h 819"/>
                <a:gd name="T44" fmla="*/ 1515 w 1614"/>
                <a:gd name="T45" fmla="*/ 715 h 819"/>
                <a:gd name="T46" fmla="*/ 1571 w 1614"/>
                <a:gd name="T47" fmla="*/ 619 h 819"/>
                <a:gd name="T48" fmla="*/ 1614 w 1614"/>
                <a:gd name="T49" fmla="*/ 416 h 819"/>
                <a:gd name="T50" fmla="*/ 1603 w 1614"/>
                <a:gd name="T51" fmla="*/ 395 h 819"/>
                <a:gd name="T52" fmla="*/ 1595 w 1614"/>
                <a:gd name="T53" fmla="*/ 382 h 819"/>
                <a:gd name="T54" fmla="*/ 1536 w 1614"/>
                <a:gd name="T55" fmla="*/ 659 h 819"/>
                <a:gd name="T56" fmla="*/ 1483 w 1614"/>
                <a:gd name="T57" fmla="*/ 187 h 819"/>
                <a:gd name="T58" fmla="*/ 1464 w 1614"/>
                <a:gd name="T59" fmla="*/ 155 h 819"/>
                <a:gd name="T60" fmla="*/ 1446 w 1614"/>
                <a:gd name="T61" fmla="*/ 120 h 819"/>
                <a:gd name="T62" fmla="*/ 1392 w 1614"/>
                <a:gd name="T63" fmla="*/ 475 h 819"/>
                <a:gd name="T64" fmla="*/ 1163 w 1614"/>
                <a:gd name="T65" fmla="*/ 475 h 819"/>
                <a:gd name="T66" fmla="*/ 1094 w 1614"/>
                <a:gd name="T67" fmla="*/ 243 h 819"/>
                <a:gd name="T68" fmla="*/ 1003 w 1614"/>
                <a:gd name="T69" fmla="*/ 659 h 819"/>
                <a:gd name="T70" fmla="*/ 928 w 1614"/>
                <a:gd name="T7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4" h="819">
                  <a:moveTo>
                    <a:pt x="928" y="0"/>
                  </a:moveTo>
                  <a:lnTo>
                    <a:pt x="859" y="475"/>
                  </a:lnTo>
                  <a:lnTo>
                    <a:pt x="629" y="475"/>
                  </a:lnTo>
                  <a:lnTo>
                    <a:pt x="560" y="243"/>
                  </a:lnTo>
                  <a:lnTo>
                    <a:pt x="469" y="659"/>
                  </a:lnTo>
                  <a:lnTo>
                    <a:pt x="394" y="0"/>
                  </a:lnTo>
                  <a:lnTo>
                    <a:pt x="325" y="475"/>
                  </a:lnTo>
                  <a:lnTo>
                    <a:pt x="0" y="475"/>
                  </a:lnTo>
                  <a:lnTo>
                    <a:pt x="0" y="488"/>
                  </a:lnTo>
                  <a:lnTo>
                    <a:pt x="8" y="499"/>
                  </a:lnTo>
                  <a:lnTo>
                    <a:pt x="349" y="499"/>
                  </a:lnTo>
                  <a:lnTo>
                    <a:pt x="392" y="205"/>
                  </a:lnTo>
                  <a:lnTo>
                    <a:pt x="458" y="819"/>
                  </a:lnTo>
                  <a:lnTo>
                    <a:pt x="563" y="347"/>
                  </a:lnTo>
                  <a:lnTo>
                    <a:pt x="611" y="499"/>
                  </a:lnTo>
                  <a:lnTo>
                    <a:pt x="883" y="499"/>
                  </a:lnTo>
                  <a:lnTo>
                    <a:pt x="925" y="205"/>
                  </a:lnTo>
                  <a:lnTo>
                    <a:pt x="992" y="819"/>
                  </a:lnTo>
                  <a:lnTo>
                    <a:pt x="1096" y="347"/>
                  </a:lnTo>
                  <a:lnTo>
                    <a:pt x="1144" y="499"/>
                  </a:lnTo>
                  <a:lnTo>
                    <a:pt x="1416" y="499"/>
                  </a:lnTo>
                  <a:lnTo>
                    <a:pt x="1459" y="205"/>
                  </a:lnTo>
                  <a:lnTo>
                    <a:pt x="1515" y="715"/>
                  </a:lnTo>
                  <a:lnTo>
                    <a:pt x="1571" y="619"/>
                  </a:lnTo>
                  <a:lnTo>
                    <a:pt x="1614" y="416"/>
                  </a:lnTo>
                  <a:lnTo>
                    <a:pt x="1603" y="395"/>
                  </a:lnTo>
                  <a:lnTo>
                    <a:pt x="1595" y="382"/>
                  </a:lnTo>
                  <a:lnTo>
                    <a:pt x="1536" y="659"/>
                  </a:lnTo>
                  <a:lnTo>
                    <a:pt x="1483" y="187"/>
                  </a:lnTo>
                  <a:lnTo>
                    <a:pt x="1464" y="155"/>
                  </a:lnTo>
                  <a:lnTo>
                    <a:pt x="1446" y="120"/>
                  </a:lnTo>
                  <a:lnTo>
                    <a:pt x="1392" y="475"/>
                  </a:lnTo>
                  <a:lnTo>
                    <a:pt x="1163" y="475"/>
                  </a:lnTo>
                  <a:lnTo>
                    <a:pt x="1094" y="243"/>
                  </a:lnTo>
                  <a:lnTo>
                    <a:pt x="1003" y="659"/>
                  </a:lnTo>
                  <a:lnTo>
                    <a:pt x="928" y="0"/>
                  </a:lnTo>
                  <a:close/>
                </a:path>
              </a:pathLst>
            </a:custGeom>
            <a:solidFill>
              <a:sysClr val="window" lastClr="FFFFFF"/>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2" name="Freeform 242">
              <a:extLst>
                <a:ext uri="{FF2B5EF4-FFF2-40B4-BE49-F238E27FC236}">
                  <a16:creationId xmlns:a16="http://schemas.microsoft.com/office/drawing/2014/main" xmlns="" id="{FEEB081B-FE07-4D49-93F5-304A292DF10D}"/>
                </a:ext>
              </a:extLst>
            </p:cNvPr>
            <p:cNvSpPr/>
            <p:nvPr/>
          </p:nvSpPr>
          <p:spPr bwMode="auto">
            <a:xfrm>
              <a:off x="8017939" y="3620278"/>
              <a:ext cx="1297410" cy="656022"/>
            </a:xfrm>
            <a:custGeom>
              <a:avLst/>
              <a:gdLst>
                <a:gd name="T0" fmla="*/ 928 w 1614"/>
                <a:gd name="T1" fmla="*/ 0 h 819"/>
                <a:gd name="T2" fmla="*/ 859 w 1614"/>
                <a:gd name="T3" fmla="*/ 475 h 819"/>
                <a:gd name="T4" fmla="*/ 629 w 1614"/>
                <a:gd name="T5" fmla="*/ 475 h 819"/>
                <a:gd name="T6" fmla="*/ 560 w 1614"/>
                <a:gd name="T7" fmla="*/ 243 h 819"/>
                <a:gd name="T8" fmla="*/ 469 w 1614"/>
                <a:gd name="T9" fmla="*/ 659 h 819"/>
                <a:gd name="T10" fmla="*/ 394 w 1614"/>
                <a:gd name="T11" fmla="*/ 0 h 819"/>
                <a:gd name="T12" fmla="*/ 325 w 1614"/>
                <a:gd name="T13" fmla="*/ 475 h 819"/>
                <a:gd name="T14" fmla="*/ 0 w 1614"/>
                <a:gd name="T15" fmla="*/ 475 h 819"/>
                <a:gd name="T16" fmla="*/ 0 w 1614"/>
                <a:gd name="T17" fmla="*/ 488 h 819"/>
                <a:gd name="T18" fmla="*/ 8 w 1614"/>
                <a:gd name="T19" fmla="*/ 499 h 819"/>
                <a:gd name="T20" fmla="*/ 349 w 1614"/>
                <a:gd name="T21" fmla="*/ 499 h 819"/>
                <a:gd name="T22" fmla="*/ 392 w 1614"/>
                <a:gd name="T23" fmla="*/ 205 h 819"/>
                <a:gd name="T24" fmla="*/ 458 w 1614"/>
                <a:gd name="T25" fmla="*/ 819 h 819"/>
                <a:gd name="T26" fmla="*/ 563 w 1614"/>
                <a:gd name="T27" fmla="*/ 347 h 819"/>
                <a:gd name="T28" fmla="*/ 611 w 1614"/>
                <a:gd name="T29" fmla="*/ 499 h 819"/>
                <a:gd name="T30" fmla="*/ 883 w 1614"/>
                <a:gd name="T31" fmla="*/ 499 h 819"/>
                <a:gd name="T32" fmla="*/ 925 w 1614"/>
                <a:gd name="T33" fmla="*/ 205 h 819"/>
                <a:gd name="T34" fmla="*/ 992 w 1614"/>
                <a:gd name="T35" fmla="*/ 819 h 819"/>
                <a:gd name="T36" fmla="*/ 1096 w 1614"/>
                <a:gd name="T37" fmla="*/ 347 h 819"/>
                <a:gd name="T38" fmla="*/ 1144 w 1614"/>
                <a:gd name="T39" fmla="*/ 499 h 819"/>
                <a:gd name="T40" fmla="*/ 1416 w 1614"/>
                <a:gd name="T41" fmla="*/ 499 h 819"/>
                <a:gd name="T42" fmla="*/ 1459 w 1614"/>
                <a:gd name="T43" fmla="*/ 205 h 819"/>
                <a:gd name="T44" fmla="*/ 1515 w 1614"/>
                <a:gd name="T45" fmla="*/ 715 h 819"/>
                <a:gd name="T46" fmla="*/ 1571 w 1614"/>
                <a:gd name="T47" fmla="*/ 619 h 819"/>
                <a:gd name="T48" fmla="*/ 1614 w 1614"/>
                <a:gd name="T49" fmla="*/ 416 h 819"/>
                <a:gd name="T50" fmla="*/ 1603 w 1614"/>
                <a:gd name="T51" fmla="*/ 395 h 819"/>
                <a:gd name="T52" fmla="*/ 1595 w 1614"/>
                <a:gd name="T53" fmla="*/ 382 h 819"/>
                <a:gd name="T54" fmla="*/ 1536 w 1614"/>
                <a:gd name="T55" fmla="*/ 659 h 819"/>
                <a:gd name="T56" fmla="*/ 1483 w 1614"/>
                <a:gd name="T57" fmla="*/ 187 h 819"/>
                <a:gd name="T58" fmla="*/ 1464 w 1614"/>
                <a:gd name="T59" fmla="*/ 155 h 819"/>
                <a:gd name="T60" fmla="*/ 1446 w 1614"/>
                <a:gd name="T61" fmla="*/ 120 h 819"/>
                <a:gd name="T62" fmla="*/ 1392 w 1614"/>
                <a:gd name="T63" fmla="*/ 475 h 819"/>
                <a:gd name="T64" fmla="*/ 1163 w 1614"/>
                <a:gd name="T65" fmla="*/ 475 h 819"/>
                <a:gd name="T66" fmla="*/ 1094 w 1614"/>
                <a:gd name="T67" fmla="*/ 243 h 819"/>
                <a:gd name="T68" fmla="*/ 1003 w 1614"/>
                <a:gd name="T69" fmla="*/ 659 h 819"/>
                <a:gd name="T70" fmla="*/ 928 w 1614"/>
                <a:gd name="T7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4" h="819">
                  <a:moveTo>
                    <a:pt x="928" y="0"/>
                  </a:moveTo>
                  <a:lnTo>
                    <a:pt x="859" y="475"/>
                  </a:lnTo>
                  <a:lnTo>
                    <a:pt x="629" y="475"/>
                  </a:lnTo>
                  <a:lnTo>
                    <a:pt x="560" y="243"/>
                  </a:lnTo>
                  <a:lnTo>
                    <a:pt x="469" y="659"/>
                  </a:lnTo>
                  <a:lnTo>
                    <a:pt x="394" y="0"/>
                  </a:lnTo>
                  <a:lnTo>
                    <a:pt x="325" y="475"/>
                  </a:lnTo>
                  <a:lnTo>
                    <a:pt x="0" y="475"/>
                  </a:lnTo>
                  <a:lnTo>
                    <a:pt x="0" y="488"/>
                  </a:lnTo>
                  <a:lnTo>
                    <a:pt x="8" y="499"/>
                  </a:lnTo>
                  <a:lnTo>
                    <a:pt x="349" y="499"/>
                  </a:lnTo>
                  <a:lnTo>
                    <a:pt x="392" y="205"/>
                  </a:lnTo>
                  <a:lnTo>
                    <a:pt x="458" y="819"/>
                  </a:lnTo>
                  <a:lnTo>
                    <a:pt x="563" y="347"/>
                  </a:lnTo>
                  <a:lnTo>
                    <a:pt x="611" y="499"/>
                  </a:lnTo>
                  <a:lnTo>
                    <a:pt x="883" y="499"/>
                  </a:lnTo>
                  <a:lnTo>
                    <a:pt x="925" y="205"/>
                  </a:lnTo>
                  <a:lnTo>
                    <a:pt x="992" y="819"/>
                  </a:lnTo>
                  <a:lnTo>
                    <a:pt x="1096" y="347"/>
                  </a:lnTo>
                  <a:lnTo>
                    <a:pt x="1144" y="499"/>
                  </a:lnTo>
                  <a:lnTo>
                    <a:pt x="1416" y="499"/>
                  </a:lnTo>
                  <a:lnTo>
                    <a:pt x="1459" y="205"/>
                  </a:lnTo>
                  <a:lnTo>
                    <a:pt x="1515" y="715"/>
                  </a:lnTo>
                  <a:lnTo>
                    <a:pt x="1571" y="619"/>
                  </a:lnTo>
                  <a:lnTo>
                    <a:pt x="1614" y="416"/>
                  </a:lnTo>
                  <a:lnTo>
                    <a:pt x="1603" y="395"/>
                  </a:lnTo>
                  <a:lnTo>
                    <a:pt x="1595" y="382"/>
                  </a:lnTo>
                  <a:lnTo>
                    <a:pt x="1536" y="659"/>
                  </a:lnTo>
                  <a:lnTo>
                    <a:pt x="1483" y="187"/>
                  </a:lnTo>
                  <a:lnTo>
                    <a:pt x="1464" y="155"/>
                  </a:lnTo>
                  <a:lnTo>
                    <a:pt x="1446" y="120"/>
                  </a:lnTo>
                  <a:lnTo>
                    <a:pt x="1392" y="475"/>
                  </a:lnTo>
                  <a:lnTo>
                    <a:pt x="1163" y="475"/>
                  </a:lnTo>
                  <a:lnTo>
                    <a:pt x="1094" y="243"/>
                  </a:lnTo>
                  <a:lnTo>
                    <a:pt x="1003" y="659"/>
                  </a:lnTo>
                  <a:lnTo>
                    <a:pt x="928"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3" name="Freeform 243">
              <a:extLst>
                <a:ext uri="{FF2B5EF4-FFF2-40B4-BE49-F238E27FC236}">
                  <a16:creationId xmlns:a16="http://schemas.microsoft.com/office/drawing/2014/main" xmlns="" id="{9E3EBCB4-979C-4D73-B3FE-3404A004B489}"/>
                </a:ext>
              </a:extLst>
            </p:cNvPr>
            <p:cNvSpPr/>
            <p:nvPr/>
          </p:nvSpPr>
          <p:spPr bwMode="auto">
            <a:xfrm>
              <a:off x="7084968" y="2862209"/>
              <a:ext cx="1326566" cy="1151684"/>
            </a:xfrm>
            <a:custGeom>
              <a:avLst/>
              <a:gdLst>
                <a:gd name="T0" fmla="*/ 413 w 1656"/>
                <a:gd name="T1" fmla="*/ 1433 h 1433"/>
                <a:gd name="T2" fmla="*/ 0 w 1656"/>
                <a:gd name="T3" fmla="*/ 718 h 1433"/>
                <a:gd name="T4" fmla="*/ 413 w 1656"/>
                <a:gd name="T5" fmla="*/ 0 h 1433"/>
                <a:gd name="T6" fmla="*/ 1240 w 1656"/>
                <a:gd name="T7" fmla="*/ 0 h 1433"/>
                <a:gd name="T8" fmla="*/ 1656 w 1656"/>
                <a:gd name="T9" fmla="*/ 718 h 1433"/>
                <a:gd name="T10" fmla="*/ 1240 w 1656"/>
                <a:gd name="T11" fmla="*/ 1433 h 1433"/>
                <a:gd name="T12" fmla="*/ 413 w 1656"/>
                <a:gd name="T13" fmla="*/ 1433 h 1433"/>
              </a:gdLst>
              <a:ahLst/>
              <a:cxnLst>
                <a:cxn ang="0">
                  <a:pos x="T0" y="T1"/>
                </a:cxn>
                <a:cxn ang="0">
                  <a:pos x="T2" y="T3"/>
                </a:cxn>
                <a:cxn ang="0">
                  <a:pos x="T4" y="T5"/>
                </a:cxn>
                <a:cxn ang="0">
                  <a:pos x="T6" y="T7"/>
                </a:cxn>
                <a:cxn ang="0">
                  <a:pos x="T8" y="T9"/>
                </a:cxn>
                <a:cxn ang="0">
                  <a:pos x="T10" y="T11"/>
                </a:cxn>
                <a:cxn ang="0">
                  <a:pos x="T12" y="T13"/>
                </a:cxn>
              </a:cxnLst>
              <a:rect l="0" t="0" r="r" b="b"/>
              <a:pathLst>
                <a:path w="1656" h="1433">
                  <a:moveTo>
                    <a:pt x="413" y="1433"/>
                  </a:moveTo>
                  <a:lnTo>
                    <a:pt x="0" y="718"/>
                  </a:lnTo>
                  <a:lnTo>
                    <a:pt x="413" y="0"/>
                  </a:lnTo>
                  <a:lnTo>
                    <a:pt x="1240" y="0"/>
                  </a:lnTo>
                  <a:lnTo>
                    <a:pt x="1656" y="718"/>
                  </a:lnTo>
                  <a:lnTo>
                    <a:pt x="1240" y="1433"/>
                  </a:lnTo>
                  <a:lnTo>
                    <a:pt x="413" y="1433"/>
                  </a:lnTo>
                  <a:close/>
                </a:path>
              </a:pathLst>
            </a:custGeom>
            <a:solidFill>
              <a:srgbClr val="244368"/>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4" name="Freeform 244">
              <a:extLst>
                <a:ext uri="{FF2B5EF4-FFF2-40B4-BE49-F238E27FC236}">
                  <a16:creationId xmlns:a16="http://schemas.microsoft.com/office/drawing/2014/main" xmlns="" id="{1C08600D-28D3-401B-A82E-B87FB9D4C7DA}"/>
                </a:ext>
              </a:extLst>
            </p:cNvPr>
            <p:cNvSpPr/>
            <p:nvPr/>
          </p:nvSpPr>
          <p:spPr bwMode="auto">
            <a:xfrm>
              <a:off x="7366802" y="3114900"/>
              <a:ext cx="646276" cy="651164"/>
            </a:xfrm>
            <a:custGeom>
              <a:avLst/>
              <a:gdLst>
                <a:gd name="T0" fmla="*/ 806 w 806"/>
                <a:gd name="T1" fmla="*/ 555 h 809"/>
                <a:gd name="T2" fmla="*/ 555 w 806"/>
                <a:gd name="T3" fmla="*/ 555 h 809"/>
                <a:gd name="T4" fmla="*/ 555 w 806"/>
                <a:gd name="T5" fmla="*/ 809 h 809"/>
                <a:gd name="T6" fmla="*/ 251 w 806"/>
                <a:gd name="T7" fmla="*/ 809 h 809"/>
                <a:gd name="T8" fmla="*/ 251 w 806"/>
                <a:gd name="T9" fmla="*/ 555 h 809"/>
                <a:gd name="T10" fmla="*/ 0 w 806"/>
                <a:gd name="T11" fmla="*/ 555 h 809"/>
                <a:gd name="T12" fmla="*/ 0 w 806"/>
                <a:gd name="T13" fmla="*/ 254 h 809"/>
                <a:gd name="T14" fmla="*/ 251 w 806"/>
                <a:gd name="T15" fmla="*/ 254 h 809"/>
                <a:gd name="T16" fmla="*/ 251 w 806"/>
                <a:gd name="T17" fmla="*/ 0 h 809"/>
                <a:gd name="T18" fmla="*/ 555 w 806"/>
                <a:gd name="T19" fmla="*/ 0 h 809"/>
                <a:gd name="T20" fmla="*/ 555 w 806"/>
                <a:gd name="T21" fmla="*/ 254 h 809"/>
                <a:gd name="T22" fmla="*/ 806 w 806"/>
                <a:gd name="T23" fmla="*/ 254 h 809"/>
                <a:gd name="T24" fmla="*/ 806 w 806"/>
                <a:gd name="T25" fmla="*/ 555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6" h="809">
                  <a:moveTo>
                    <a:pt x="806" y="555"/>
                  </a:moveTo>
                  <a:lnTo>
                    <a:pt x="555" y="555"/>
                  </a:lnTo>
                  <a:lnTo>
                    <a:pt x="555" y="809"/>
                  </a:lnTo>
                  <a:lnTo>
                    <a:pt x="251" y="809"/>
                  </a:lnTo>
                  <a:lnTo>
                    <a:pt x="251" y="555"/>
                  </a:lnTo>
                  <a:lnTo>
                    <a:pt x="0" y="555"/>
                  </a:lnTo>
                  <a:lnTo>
                    <a:pt x="0" y="254"/>
                  </a:lnTo>
                  <a:lnTo>
                    <a:pt x="251" y="254"/>
                  </a:lnTo>
                  <a:lnTo>
                    <a:pt x="251" y="0"/>
                  </a:lnTo>
                  <a:lnTo>
                    <a:pt x="555" y="0"/>
                  </a:lnTo>
                  <a:lnTo>
                    <a:pt x="555" y="254"/>
                  </a:lnTo>
                  <a:lnTo>
                    <a:pt x="806" y="254"/>
                  </a:lnTo>
                  <a:lnTo>
                    <a:pt x="806" y="555"/>
                  </a:lnTo>
                  <a:close/>
                </a:path>
              </a:pathLst>
            </a:custGeom>
            <a:solidFill>
              <a:srgbClr val="FFFBEF"/>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5" name="Freeform 245">
              <a:extLst>
                <a:ext uri="{FF2B5EF4-FFF2-40B4-BE49-F238E27FC236}">
                  <a16:creationId xmlns:a16="http://schemas.microsoft.com/office/drawing/2014/main" xmlns="" id="{DBB88194-DE45-481E-81AD-EF357BEE02FC}"/>
                </a:ext>
              </a:extLst>
            </p:cNvPr>
            <p:cNvSpPr/>
            <p:nvPr/>
          </p:nvSpPr>
          <p:spPr bwMode="auto">
            <a:xfrm>
              <a:off x="8003360" y="3425904"/>
              <a:ext cx="1355718" cy="1171122"/>
            </a:xfrm>
            <a:custGeom>
              <a:avLst/>
              <a:gdLst>
                <a:gd name="T0" fmla="*/ 1259 w 1686"/>
                <a:gd name="T1" fmla="*/ 1463 h 1463"/>
                <a:gd name="T2" fmla="*/ 424 w 1686"/>
                <a:gd name="T3" fmla="*/ 1463 h 1463"/>
                <a:gd name="T4" fmla="*/ 0 w 1686"/>
                <a:gd name="T5" fmla="*/ 731 h 1463"/>
                <a:gd name="T6" fmla="*/ 424 w 1686"/>
                <a:gd name="T7" fmla="*/ 0 h 1463"/>
                <a:gd name="T8" fmla="*/ 1267 w 1686"/>
                <a:gd name="T9" fmla="*/ 0 h 1463"/>
                <a:gd name="T10" fmla="*/ 1686 w 1686"/>
                <a:gd name="T11" fmla="*/ 723 h 1463"/>
                <a:gd name="T12" fmla="*/ 1657 w 1686"/>
                <a:gd name="T13" fmla="*/ 739 h 1463"/>
                <a:gd name="T14" fmla="*/ 1249 w 1686"/>
                <a:gd name="T15" fmla="*/ 32 h 1463"/>
                <a:gd name="T16" fmla="*/ 443 w 1686"/>
                <a:gd name="T17" fmla="*/ 32 h 1463"/>
                <a:gd name="T18" fmla="*/ 37 w 1686"/>
                <a:gd name="T19" fmla="*/ 731 h 1463"/>
                <a:gd name="T20" fmla="*/ 443 w 1686"/>
                <a:gd name="T21" fmla="*/ 1431 h 1463"/>
                <a:gd name="T22" fmla="*/ 1259 w 1686"/>
                <a:gd name="T23" fmla="*/ 1431 h 1463"/>
                <a:gd name="T24" fmla="*/ 1259 w 1686"/>
                <a:gd name="T25" fmla="*/ 1463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6" h="1463">
                  <a:moveTo>
                    <a:pt x="1259" y="1463"/>
                  </a:moveTo>
                  <a:lnTo>
                    <a:pt x="424" y="1463"/>
                  </a:lnTo>
                  <a:lnTo>
                    <a:pt x="0" y="731"/>
                  </a:lnTo>
                  <a:lnTo>
                    <a:pt x="424" y="0"/>
                  </a:lnTo>
                  <a:lnTo>
                    <a:pt x="1267" y="0"/>
                  </a:lnTo>
                  <a:lnTo>
                    <a:pt x="1686" y="723"/>
                  </a:lnTo>
                  <a:lnTo>
                    <a:pt x="1657" y="739"/>
                  </a:lnTo>
                  <a:lnTo>
                    <a:pt x="1249" y="32"/>
                  </a:lnTo>
                  <a:lnTo>
                    <a:pt x="443" y="32"/>
                  </a:lnTo>
                  <a:lnTo>
                    <a:pt x="37" y="731"/>
                  </a:lnTo>
                  <a:lnTo>
                    <a:pt x="443" y="1431"/>
                  </a:lnTo>
                  <a:lnTo>
                    <a:pt x="1259" y="1431"/>
                  </a:lnTo>
                  <a:lnTo>
                    <a:pt x="1259" y="1463"/>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6" name="Oval 246">
              <a:extLst>
                <a:ext uri="{FF2B5EF4-FFF2-40B4-BE49-F238E27FC236}">
                  <a16:creationId xmlns:a16="http://schemas.microsoft.com/office/drawing/2014/main" xmlns="" id="{C428B68A-93DA-41FE-A191-2B66F39BC5E3}"/>
                </a:ext>
              </a:extLst>
            </p:cNvPr>
            <p:cNvSpPr>
              <a:spLocks noChangeArrowheads="1"/>
            </p:cNvSpPr>
            <p:nvPr/>
          </p:nvSpPr>
          <p:spPr bwMode="auto">
            <a:xfrm>
              <a:off x="7949907" y="3941004"/>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7" name="Oval 247">
              <a:extLst>
                <a:ext uri="{FF2B5EF4-FFF2-40B4-BE49-F238E27FC236}">
                  <a16:creationId xmlns:a16="http://schemas.microsoft.com/office/drawing/2014/main" xmlns="" id="{BEC63084-3B8C-42D3-A520-B4136C4C84E5}"/>
                </a:ext>
              </a:extLst>
            </p:cNvPr>
            <p:cNvSpPr>
              <a:spLocks noChangeArrowheads="1"/>
            </p:cNvSpPr>
            <p:nvPr/>
          </p:nvSpPr>
          <p:spPr bwMode="auto">
            <a:xfrm>
              <a:off x="9281331" y="3941004"/>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8" name="Oval 248">
              <a:extLst>
                <a:ext uri="{FF2B5EF4-FFF2-40B4-BE49-F238E27FC236}">
                  <a16:creationId xmlns:a16="http://schemas.microsoft.com/office/drawing/2014/main" xmlns="" id="{38D7200D-0BB2-47BD-8965-DFBC6479006C}"/>
                </a:ext>
              </a:extLst>
            </p:cNvPr>
            <p:cNvSpPr>
              <a:spLocks noChangeArrowheads="1"/>
            </p:cNvSpPr>
            <p:nvPr/>
          </p:nvSpPr>
          <p:spPr bwMode="auto">
            <a:xfrm>
              <a:off x="8479564" y="3367589"/>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59" name="Oval 249">
              <a:extLst>
                <a:ext uri="{FF2B5EF4-FFF2-40B4-BE49-F238E27FC236}">
                  <a16:creationId xmlns:a16="http://schemas.microsoft.com/office/drawing/2014/main" xmlns="" id="{401C4A88-374F-436C-814B-6151E2AD2651}"/>
                </a:ext>
              </a:extLst>
            </p:cNvPr>
            <p:cNvSpPr>
              <a:spLocks noChangeArrowheads="1"/>
            </p:cNvSpPr>
            <p:nvPr/>
          </p:nvSpPr>
          <p:spPr bwMode="auto">
            <a:xfrm>
              <a:off x="8479564" y="4509554"/>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0" name="Oval 250">
              <a:extLst>
                <a:ext uri="{FF2B5EF4-FFF2-40B4-BE49-F238E27FC236}">
                  <a16:creationId xmlns:a16="http://schemas.microsoft.com/office/drawing/2014/main" xmlns="" id="{30B7E237-40E8-4F7C-8F1F-8F5786F3FC4E}"/>
                </a:ext>
              </a:extLst>
            </p:cNvPr>
            <p:cNvSpPr>
              <a:spLocks noChangeArrowheads="1"/>
            </p:cNvSpPr>
            <p:nvPr/>
          </p:nvSpPr>
          <p:spPr bwMode="auto">
            <a:xfrm>
              <a:off x="8941186" y="3367590"/>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1" name="Oval 251">
              <a:extLst>
                <a:ext uri="{FF2B5EF4-FFF2-40B4-BE49-F238E27FC236}">
                  <a16:creationId xmlns:a16="http://schemas.microsoft.com/office/drawing/2014/main" xmlns="" id="{9CB2BE83-E167-4C2F-8B7A-EF3918E8CFE8}"/>
                </a:ext>
              </a:extLst>
            </p:cNvPr>
            <p:cNvSpPr>
              <a:spLocks noChangeArrowheads="1"/>
            </p:cNvSpPr>
            <p:nvPr/>
          </p:nvSpPr>
          <p:spPr bwMode="auto">
            <a:xfrm>
              <a:off x="8950904" y="4509556"/>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2" name="Freeform 252">
              <a:extLst>
                <a:ext uri="{FF2B5EF4-FFF2-40B4-BE49-F238E27FC236}">
                  <a16:creationId xmlns:a16="http://schemas.microsoft.com/office/drawing/2014/main" xmlns="" id="{C98F69D3-83F3-485B-B63E-C75EE377B71E}"/>
                </a:ext>
              </a:extLst>
            </p:cNvPr>
            <p:cNvSpPr/>
            <p:nvPr/>
          </p:nvSpPr>
          <p:spPr bwMode="auto">
            <a:xfrm>
              <a:off x="9062669" y="1700801"/>
              <a:ext cx="1345999" cy="592851"/>
            </a:xfrm>
            <a:custGeom>
              <a:avLst/>
              <a:gdLst>
                <a:gd name="T0" fmla="*/ 1652 w 1681"/>
                <a:gd name="T1" fmla="*/ 739 h 739"/>
                <a:gd name="T2" fmla="*/ 1244 w 1681"/>
                <a:gd name="T3" fmla="*/ 29 h 739"/>
                <a:gd name="T4" fmla="*/ 438 w 1681"/>
                <a:gd name="T5" fmla="*/ 29 h 739"/>
                <a:gd name="T6" fmla="*/ 27 w 1681"/>
                <a:gd name="T7" fmla="*/ 739 h 739"/>
                <a:gd name="T8" fmla="*/ 0 w 1681"/>
                <a:gd name="T9" fmla="*/ 723 h 739"/>
                <a:gd name="T10" fmla="*/ 419 w 1681"/>
                <a:gd name="T11" fmla="*/ 0 h 739"/>
                <a:gd name="T12" fmla="*/ 1262 w 1681"/>
                <a:gd name="T13" fmla="*/ 0 h 739"/>
                <a:gd name="T14" fmla="*/ 1681 w 1681"/>
                <a:gd name="T15" fmla="*/ 723 h 739"/>
                <a:gd name="T16" fmla="*/ 1652 w 1681"/>
                <a:gd name="T17"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1" h="739">
                  <a:moveTo>
                    <a:pt x="1652" y="739"/>
                  </a:moveTo>
                  <a:lnTo>
                    <a:pt x="1244" y="29"/>
                  </a:lnTo>
                  <a:lnTo>
                    <a:pt x="438" y="29"/>
                  </a:lnTo>
                  <a:lnTo>
                    <a:pt x="27" y="739"/>
                  </a:lnTo>
                  <a:lnTo>
                    <a:pt x="0" y="723"/>
                  </a:lnTo>
                  <a:lnTo>
                    <a:pt x="419" y="0"/>
                  </a:lnTo>
                  <a:lnTo>
                    <a:pt x="1262" y="0"/>
                  </a:lnTo>
                  <a:lnTo>
                    <a:pt x="1681" y="723"/>
                  </a:lnTo>
                  <a:lnTo>
                    <a:pt x="1652" y="739"/>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3" name="Oval 253">
              <a:extLst>
                <a:ext uri="{FF2B5EF4-FFF2-40B4-BE49-F238E27FC236}">
                  <a16:creationId xmlns:a16="http://schemas.microsoft.com/office/drawing/2014/main" xmlns="" id="{EDE08638-9EC6-4610-974E-C70DF14A25B5}"/>
                </a:ext>
              </a:extLst>
            </p:cNvPr>
            <p:cNvSpPr>
              <a:spLocks noChangeArrowheads="1"/>
            </p:cNvSpPr>
            <p:nvPr/>
          </p:nvSpPr>
          <p:spPr bwMode="auto">
            <a:xfrm>
              <a:off x="8941188" y="2215901"/>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4" name="Oval 254">
              <a:extLst>
                <a:ext uri="{FF2B5EF4-FFF2-40B4-BE49-F238E27FC236}">
                  <a16:creationId xmlns:a16="http://schemas.microsoft.com/office/drawing/2014/main" xmlns="" id="{A0F4F0E8-69C6-4C45-BBB6-4F76F0C41629}"/>
                </a:ext>
              </a:extLst>
            </p:cNvPr>
            <p:cNvSpPr>
              <a:spLocks noChangeArrowheads="1"/>
            </p:cNvSpPr>
            <p:nvPr/>
          </p:nvSpPr>
          <p:spPr bwMode="auto">
            <a:xfrm>
              <a:off x="10471841" y="2215900"/>
              <a:ext cx="145776"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5" name="Oval 255">
              <a:extLst>
                <a:ext uri="{FF2B5EF4-FFF2-40B4-BE49-F238E27FC236}">
                  <a16:creationId xmlns:a16="http://schemas.microsoft.com/office/drawing/2014/main" xmlns="" id="{605CBF69-6CA1-4C18-A248-26718BF34E8C}"/>
                </a:ext>
              </a:extLst>
            </p:cNvPr>
            <p:cNvSpPr>
              <a:spLocks noChangeArrowheads="1"/>
            </p:cNvSpPr>
            <p:nvPr/>
          </p:nvSpPr>
          <p:spPr bwMode="auto">
            <a:xfrm>
              <a:off x="9281332" y="1642488"/>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6" name="Oval 256">
              <a:extLst>
                <a:ext uri="{FF2B5EF4-FFF2-40B4-BE49-F238E27FC236}">
                  <a16:creationId xmlns:a16="http://schemas.microsoft.com/office/drawing/2014/main" xmlns="" id="{A4111B06-418D-405D-B3DE-89A3AA511BDA}"/>
                </a:ext>
              </a:extLst>
            </p:cNvPr>
            <p:cNvSpPr>
              <a:spLocks noChangeArrowheads="1"/>
            </p:cNvSpPr>
            <p:nvPr/>
          </p:nvSpPr>
          <p:spPr bwMode="auto">
            <a:xfrm>
              <a:off x="9281332" y="2789315"/>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7" name="Oval 257">
              <a:extLst>
                <a:ext uri="{FF2B5EF4-FFF2-40B4-BE49-F238E27FC236}">
                  <a16:creationId xmlns:a16="http://schemas.microsoft.com/office/drawing/2014/main" xmlns="" id="{2E6B030D-C2BD-48A0-A90B-1799D6682EC4}"/>
                </a:ext>
              </a:extLst>
            </p:cNvPr>
            <p:cNvSpPr>
              <a:spLocks noChangeArrowheads="1"/>
            </p:cNvSpPr>
            <p:nvPr/>
          </p:nvSpPr>
          <p:spPr bwMode="auto">
            <a:xfrm>
              <a:off x="9942185" y="1642488"/>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8" name="Oval 258">
              <a:extLst>
                <a:ext uri="{FF2B5EF4-FFF2-40B4-BE49-F238E27FC236}">
                  <a16:creationId xmlns:a16="http://schemas.microsoft.com/office/drawing/2014/main" xmlns="" id="{47181680-11F5-4B09-AE8D-AEA7B557487C}"/>
                </a:ext>
              </a:extLst>
            </p:cNvPr>
            <p:cNvSpPr>
              <a:spLocks noChangeArrowheads="1"/>
            </p:cNvSpPr>
            <p:nvPr/>
          </p:nvSpPr>
          <p:spPr bwMode="auto">
            <a:xfrm>
              <a:off x="9942185" y="2789315"/>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69" name="Freeform 259">
              <a:extLst>
                <a:ext uri="{FF2B5EF4-FFF2-40B4-BE49-F238E27FC236}">
                  <a16:creationId xmlns:a16="http://schemas.microsoft.com/office/drawing/2014/main" xmlns="" id="{52A50EF1-B7F1-4DCC-88A7-FC021BF9364E}"/>
                </a:ext>
              </a:extLst>
            </p:cNvPr>
            <p:cNvSpPr/>
            <p:nvPr/>
          </p:nvSpPr>
          <p:spPr bwMode="auto">
            <a:xfrm>
              <a:off x="10204582" y="1127388"/>
              <a:ext cx="349863" cy="587993"/>
            </a:xfrm>
            <a:custGeom>
              <a:avLst/>
              <a:gdLst>
                <a:gd name="T0" fmla="*/ 27 w 440"/>
                <a:gd name="T1" fmla="*/ 731 h 731"/>
                <a:gd name="T2" fmla="*/ 0 w 440"/>
                <a:gd name="T3" fmla="*/ 715 h 731"/>
                <a:gd name="T4" fmla="*/ 414 w 440"/>
                <a:gd name="T5" fmla="*/ 0 h 731"/>
                <a:gd name="T6" fmla="*/ 440 w 440"/>
                <a:gd name="T7" fmla="*/ 16 h 731"/>
                <a:gd name="T8" fmla="*/ 27 w 440"/>
                <a:gd name="T9" fmla="*/ 731 h 731"/>
              </a:gdLst>
              <a:ahLst/>
              <a:cxnLst>
                <a:cxn ang="0">
                  <a:pos x="T0" y="T1"/>
                </a:cxn>
                <a:cxn ang="0">
                  <a:pos x="T2" y="T3"/>
                </a:cxn>
                <a:cxn ang="0">
                  <a:pos x="T4" y="T5"/>
                </a:cxn>
                <a:cxn ang="0">
                  <a:pos x="T6" y="T7"/>
                </a:cxn>
                <a:cxn ang="0">
                  <a:pos x="T8" y="T9"/>
                </a:cxn>
              </a:cxnLst>
              <a:rect l="0" t="0" r="r" b="b"/>
              <a:pathLst>
                <a:path w="440" h="731">
                  <a:moveTo>
                    <a:pt x="27" y="731"/>
                  </a:moveTo>
                  <a:lnTo>
                    <a:pt x="0" y="715"/>
                  </a:lnTo>
                  <a:lnTo>
                    <a:pt x="414" y="0"/>
                  </a:lnTo>
                  <a:lnTo>
                    <a:pt x="440" y="16"/>
                  </a:lnTo>
                  <a:lnTo>
                    <a:pt x="27" y="731"/>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0" name="Oval 260">
              <a:extLst>
                <a:ext uri="{FF2B5EF4-FFF2-40B4-BE49-F238E27FC236}">
                  <a16:creationId xmlns:a16="http://schemas.microsoft.com/office/drawing/2014/main" xmlns="" id="{129E8164-B8A8-4AD9-BCB6-4388781AE5F3}"/>
                </a:ext>
              </a:extLst>
            </p:cNvPr>
            <p:cNvSpPr>
              <a:spLocks noChangeArrowheads="1"/>
            </p:cNvSpPr>
            <p:nvPr/>
          </p:nvSpPr>
          <p:spPr bwMode="auto">
            <a:xfrm>
              <a:off x="10471841" y="1069073"/>
              <a:ext cx="145776"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1" name="Freeform 261">
              <a:extLst>
                <a:ext uri="{FF2B5EF4-FFF2-40B4-BE49-F238E27FC236}">
                  <a16:creationId xmlns:a16="http://schemas.microsoft.com/office/drawing/2014/main" xmlns="" id="{87E33178-F599-42D0-A0E9-C0D4CB76275C}"/>
                </a:ext>
              </a:extLst>
            </p:cNvPr>
            <p:cNvSpPr/>
            <p:nvPr/>
          </p:nvSpPr>
          <p:spPr bwMode="auto">
            <a:xfrm>
              <a:off x="6025660" y="3435622"/>
              <a:ext cx="354724" cy="587990"/>
            </a:xfrm>
            <a:custGeom>
              <a:avLst/>
              <a:gdLst>
                <a:gd name="T0" fmla="*/ 27 w 440"/>
                <a:gd name="T1" fmla="*/ 732 h 732"/>
                <a:gd name="T2" fmla="*/ 0 w 440"/>
                <a:gd name="T3" fmla="*/ 716 h 732"/>
                <a:gd name="T4" fmla="*/ 411 w 440"/>
                <a:gd name="T5" fmla="*/ 0 h 732"/>
                <a:gd name="T6" fmla="*/ 440 w 440"/>
                <a:gd name="T7" fmla="*/ 16 h 732"/>
                <a:gd name="T8" fmla="*/ 27 w 440"/>
                <a:gd name="T9" fmla="*/ 732 h 732"/>
              </a:gdLst>
              <a:ahLst/>
              <a:cxnLst>
                <a:cxn ang="0">
                  <a:pos x="T0" y="T1"/>
                </a:cxn>
                <a:cxn ang="0">
                  <a:pos x="T2" y="T3"/>
                </a:cxn>
                <a:cxn ang="0">
                  <a:pos x="T4" y="T5"/>
                </a:cxn>
                <a:cxn ang="0">
                  <a:pos x="T6" y="T7"/>
                </a:cxn>
                <a:cxn ang="0">
                  <a:pos x="T8" y="T9"/>
                </a:cxn>
              </a:cxnLst>
              <a:rect l="0" t="0" r="r" b="b"/>
              <a:pathLst>
                <a:path w="440" h="732">
                  <a:moveTo>
                    <a:pt x="27" y="732"/>
                  </a:moveTo>
                  <a:lnTo>
                    <a:pt x="0" y="716"/>
                  </a:lnTo>
                  <a:lnTo>
                    <a:pt x="411" y="0"/>
                  </a:lnTo>
                  <a:lnTo>
                    <a:pt x="440" y="16"/>
                  </a:lnTo>
                  <a:lnTo>
                    <a:pt x="27" y="732"/>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2" name="Oval 262">
              <a:extLst>
                <a:ext uri="{FF2B5EF4-FFF2-40B4-BE49-F238E27FC236}">
                  <a16:creationId xmlns:a16="http://schemas.microsoft.com/office/drawing/2014/main" xmlns="" id="{A9247B88-6339-4C19-872D-E27774ED2B6C}"/>
                </a:ext>
              </a:extLst>
            </p:cNvPr>
            <p:cNvSpPr>
              <a:spLocks noChangeArrowheads="1"/>
            </p:cNvSpPr>
            <p:nvPr/>
          </p:nvSpPr>
          <p:spPr bwMode="auto">
            <a:xfrm>
              <a:off x="6108270" y="3945860"/>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3" name="Oval 263">
              <a:extLst>
                <a:ext uri="{FF2B5EF4-FFF2-40B4-BE49-F238E27FC236}">
                  <a16:creationId xmlns:a16="http://schemas.microsoft.com/office/drawing/2014/main" xmlns="" id="{B92E410F-518F-4696-A4F7-466CEBE0554E}"/>
                </a:ext>
              </a:extLst>
            </p:cNvPr>
            <p:cNvSpPr>
              <a:spLocks noChangeArrowheads="1"/>
            </p:cNvSpPr>
            <p:nvPr/>
          </p:nvSpPr>
          <p:spPr bwMode="auto">
            <a:xfrm>
              <a:off x="6501863" y="3372448"/>
              <a:ext cx="136058"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4" name="Freeform 264">
              <a:extLst>
                <a:ext uri="{FF2B5EF4-FFF2-40B4-BE49-F238E27FC236}">
                  <a16:creationId xmlns:a16="http://schemas.microsoft.com/office/drawing/2014/main" xmlns="" id="{906B2F4E-D4EF-4821-AF90-699C2E1CB843}"/>
                </a:ext>
              </a:extLst>
            </p:cNvPr>
            <p:cNvSpPr/>
            <p:nvPr/>
          </p:nvSpPr>
          <p:spPr bwMode="auto">
            <a:xfrm>
              <a:off x="10991774" y="2847628"/>
              <a:ext cx="354724" cy="587993"/>
            </a:xfrm>
            <a:custGeom>
              <a:avLst/>
              <a:gdLst>
                <a:gd name="T0" fmla="*/ 27 w 440"/>
                <a:gd name="T1" fmla="*/ 731 h 731"/>
                <a:gd name="T2" fmla="*/ 0 w 440"/>
                <a:gd name="T3" fmla="*/ 715 h 731"/>
                <a:gd name="T4" fmla="*/ 411 w 440"/>
                <a:gd name="T5" fmla="*/ 0 h 731"/>
                <a:gd name="T6" fmla="*/ 440 w 440"/>
                <a:gd name="T7" fmla="*/ 16 h 731"/>
                <a:gd name="T8" fmla="*/ 27 w 440"/>
                <a:gd name="T9" fmla="*/ 731 h 731"/>
              </a:gdLst>
              <a:ahLst/>
              <a:cxnLst>
                <a:cxn ang="0">
                  <a:pos x="T0" y="T1"/>
                </a:cxn>
                <a:cxn ang="0">
                  <a:pos x="T2" y="T3"/>
                </a:cxn>
                <a:cxn ang="0">
                  <a:pos x="T4" y="T5"/>
                </a:cxn>
                <a:cxn ang="0">
                  <a:pos x="T6" y="T7"/>
                </a:cxn>
                <a:cxn ang="0">
                  <a:pos x="T8" y="T9"/>
                </a:cxn>
              </a:cxnLst>
              <a:rect l="0" t="0" r="r" b="b"/>
              <a:pathLst>
                <a:path w="440" h="731">
                  <a:moveTo>
                    <a:pt x="27" y="731"/>
                  </a:moveTo>
                  <a:lnTo>
                    <a:pt x="0" y="715"/>
                  </a:lnTo>
                  <a:lnTo>
                    <a:pt x="411" y="0"/>
                  </a:lnTo>
                  <a:lnTo>
                    <a:pt x="440" y="16"/>
                  </a:lnTo>
                  <a:lnTo>
                    <a:pt x="27" y="731"/>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5" name="Oval 265">
              <a:extLst>
                <a:ext uri="{FF2B5EF4-FFF2-40B4-BE49-F238E27FC236}">
                  <a16:creationId xmlns:a16="http://schemas.microsoft.com/office/drawing/2014/main" xmlns="" id="{866729D0-3387-43AA-9889-D4210BAD370B}"/>
                </a:ext>
              </a:extLst>
            </p:cNvPr>
            <p:cNvSpPr>
              <a:spLocks noChangeArrowheads="1"/>
            </p:cNvSpPr>
            <p:nvPr/>
          </p:nvSpPr>
          <p:spPr bwMode="auto">
            <a:xfrm>
              <a:off x="10933462" y="3357871"/>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6" name="Oval 266">
              <a:extLst>
                <a:ext uri="{FF2B5EF4-FFF2-40B4-BE49-F238E27FC236}">
                  <a16:creationId xmlns:a16="http://schemas.microsoft.com/office/drawing/2014/main" xmlns="" id="{E8C3914A-12F7-488A-B127-E93A22729017}"/>
                </a:ext>
              </a:extLst>
            </p:cNvPr>
            <p:cNvSpPr>
              <a:spLocks noChangeArrowheads="1"/>
            </p:cNvSpPr>
            <p:nvPr/>
          </p:nvSpPr>
          <p:spPr bwMode="auto">
            <a:xfrm>
              <a:off x="11263890" y="2789315"/>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7" name="Freeform 267">
              <a:extLst>
                <a:ext uri="{FF2B5EF4-FFF2-40B4-BE49-F238E27FC236}">
                  <a16:creationId xmlns:a16="http://schemas.microsoft.com/office/drawing/2014/main" xmlns="" id="{18C78982-62F1-4727-A953-8E02FEE2C1E1}"/>
                </a:ext>
              </a:extLst>
            </p:cNvPr>
            <p:cNvSpPr/>
            <p:nvPr/>
          </p:nvSpPr>
          <p:spPr bwMode="auto">
            <a:xfrm>
              <a:off x="8212306" y="1127388"/>
              <a:ext cx="349863" cy="587993"/>
            </a:xfrm>
            <a:custGeom>
              <a:avLst/>
              <a:gdLst>
                <a:gd name="T0" fmla="*/ 27 w 440"/>
                <a:gd name="T1" fmla="*/ 731 h 731"/>
                <a:gd name="T2" fmla="*/ 0 w 440"/>
                <a:gd name="T3" fmla="*/ 715 h 731"/>
                <a:gd name="T4" fmla="*/ 411 w 440"/>
                <a:gd name="T5" fmla="*/ 0 h 731"/>
                <a:gd name="T6" fmla="*/ 440 w 440"/>
                <a:gd name="T7" fmla="*/ 16 h 731"/>
                <a:gd name="T8" fmla="*/ 27 w 440"/>
                <a:gd name="T9" fmla="*/ 731 h 731"/>
              </a:gdLst>
              <a:ahLst/>
              <a:cxnLst>
                <a:cxn ang="0">
                  <a:pos x="T0" y="T1"/>
                </a:cxn>
                <a:cxn ang="0">
                  <a:pos x="T2" y="T3"/>
                </a:cxn>
                <a:cxn ang="0">
                  <a:pos x="T4" y="T5"/>
                </a:cxn>
                <a:cxn ang="0">
                  <a:pos x="T6" y="T7"/>
                </a:cxn>
                <a:cxn ang="0">
                  <a:pos x="T8" y="T9"/>
                </a:cxn>
              </a:cxnLst>
              <a:rect l="0" t="0" r="r" b="b"/>
              <a:pathLst>
                <a:path w="440" h="731">
                  <a:moveTo>
                    <a:pt x="27" y="731"/>
                  </a:moveTo>
                  <a:lnTo>
                    <a:pt x="0" y="715"/>
                  </a:lnTo>
                  <a:lnTo>
                    <a:pt x="411" y="0"/>
                  </a:lnTo>
                  <a:lnTo>
                    <a:pt x="440" y="16"/>
                  </a:lnTo>
                  <a:lnTo>
                    <a:pt x="27" y="731"/>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8" name="Oval 268">
              <a:extLst>
                <a:ext uri="{FF2B5EF4-FFF2-40B4-BE49-F238E27FC236}">
                  <a16:creationId xmlns:a16="http://schemas.microsoft.com/office/drawing/2014/main" xmlns="" id="{F6241071-80F7-4CC3-996E-79DAEDDC6684}"/>
                </a:ext>
              </a:extLst>
            </p:cNvPr>
            <p:cNvSpPr>
              <a:spLocks noChangeArrowheads="1"/>
            </p:cNvSpPr>
            <p:nvPr/>
          </p:nvSpPr>
          <p:spPr bwMode="auto">
            <a:xfrm>
              <a:off x="7949909" y="1642488"/>
              <a:ext cx="140919"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79" name="Oval 269">
              <a:extLst>
                <a:ext uri="{FF2B5EF4-FFF2-40B4-BE49-F238E27FC236}">
                  <a16:creationId xmlns:a16="http://schemas.microsoft.com/office/drawing/2014/main" xmlns="" id="{E60C94A1-937D-47E8-B40A-136BF4922BB7}"/>
                </a:ext>
              </a:extLst>
            </p:cNvPr>
            <p:cNvSpPr>
              <a:spLocks noChangeArrowheads="1"/>
            </p:cNvSpPr>
            <p:nvPr/>
          </p:nvSpPr>
          <p:spPr bwMode="auto">
            <a:xfrm>
              <a:off x="8426113" y="1069073"/>
              <a:ext cx="145776"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0" name="Freeform 270">
              <a:extLst>
                <a:ext uri="{FF2B5EF4-FFF2-40B4-BE49-F238E27FC236}">
                  <a16:creationId xmlns:a16="http://schemas.microsoft.com/office/drawing/2014/main" xmlns="" id="{BD26CB46-3ED0-45A3-8247-19CBF01CD15A}"/>
                </a:ext>
              </a:extLst>
            </p:cNvPr>
            <p:cNvSpPr/>
            <p:nvPr/>
          </p:nvSpPr>
          <p:spPr bwMode="auto">
            <a:xfrm>
              <a:off x="8212306" y="553975"/>
              <a:ext cx="349863" cy="587993"/>
            </a:xfrm>
            <a:custGeom>
              <a:avLst/>
              <a:gdLst>
                <a:gd name="T0" fmla="*/ 413 w 440"/>
                <a:gd name="T1" fmla="*/ 731 h 731"/>
                <a:gd name="T2" fmla="*/ 0 w 440"/>
                <a:gd name="T3" fmla="*/ 16 h 731"/>
                <a:gd name="T4" fmla="*/ 27 w 440"/>
                <a:gd name="T5" fmla="*/ 0 h 731"/>
                <a:gd name="T6" fmla="*/ 440 w 440"/>
                <a:gd name="T7" fmla="*/ 715 h 731"/>
                <a:gd name="T8" fmla="*/ 413 w 440"/>
                <a:gd name="T9" fmla="*/ 731 h 731"/>
              </a:gdLst>
              <a:ahLst/>
              <a:cxnLst>
                <a:cxn ang="0">
                  <a:pos x="T0" y="T1"/>
                </a:cxn>
                <a:cxn ang="0">
                  <a:pos x="T2" y="T3"/>
                </a:cxn>
                <a:cxn ang="0">
                  <a:pos x="T4" y="T5"/>
                </a:cxn>
                <a:cxn ang="0">
                  <a:pos x="T6" y="T7"/>
                </a:cxn>
                <a:cxn ang="0">
                  <a:pos x="T8" y="T9"/>
                </a:cxn>
              </a:cxnLst>
              <a:rect l="0" t="0" r="r" b="b"/>
              <a:pathLst>
                <a:path w="440" h="731">
                  <a:moveTo>
                    <a:pt x="413" y="731"/>
                  </a:moveTo>
                  <a:lnTo>
                    <a:pt x="0" y="16"/>
                  </a:lnTo>
                  <a:lnTo>
                    <a:pt x="27" y="0"/>
                  </a:lnTo>
                  <a:lnTo>
                    <a:pt x="440" y="715"/>
                  </a:lnTo>
                  <a:lnTo>
                    <a:pt x="413" y="731"/>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1" name="Oval 271">
              <a:extLst>
                <a:ext uri="{FF2B5EF4-FFF2-40B4-BE49-F238E27FC236}">
                  <a16:creationId xmlns:a16="http://schemas.microsoft.com/office/drawing/2014/main" xmlns="" id="{21700693-B7A0-4344-A7CF-7272A369A418}"/>
                </a:ext>
              </a:extLst>
            </p:cNvPr>
            <p:cNvSpPr>
              <a:spLocks noChangeArrowheads="1"/>
            </p:cNvSpPr>
            <p:nvPr/>
          </p:nvSpPr>
          <p:spPr bwMode="auto">
            <a:xfrm>
              <a:off x="7949907" y="490805"/>
              <a:ext cx="140919" cy="140922"/>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2" name="Freeform 272">
              <a:extLst>
                <a:ext uri="{FF2B5EF4-FFF2-40B4-BE49-F238E27FC236}">
                  <a16:creationId xmlns:a16="http://schemas.microsoft.com/office/drawing/2014/main" xmlns="" id="{79AA0C18-E651-4BBC-90F9-9D7D0BC7476B}"/>
                </a:ext>
              </a:extLst>
            </p:cNvPr>
            <p:cNvSpPr/>
            <p:nvPr/>
          </p:nvSpPr>
          <p:spPr bwMode="auto">
            <a:xfrm>
              <a:off x="6025662" y="1710520"/>
              <a:ext cx="354724" cy="583132"/>
            </a:xfrm>
            <a:custGeom>
              <a:avLst/>
              <a:gdLst>
                <a:gd name="T0" fmla="*/ 413 w 440"/>
                <a:gd name="T1" fmla="*/ 731 h 731"/>
                <a:gd name="T2" fmla="*/ 0 w 440"/>
                <a:gd name="T3" fmla="*/ 16 h 731"/>
                <a:gd name="T4" fmla="*/ 27 w 440"/>
                <a:gd name="T5" fmla="*/ 0 h 731"/>
                <a:gd name="T6" fmla="*/ 440 w 440"/>
                <a:gd name="T7" fmla="*/ 715 h 731"/>
                <a:gd name="T8" fmla="*/ 413 w 440"/>
                <a:gd name="T9" fmla="*/ 731 h 731"/>
              </a:gdLst>
              <a:ahLst/>
              <a:cxnLst>
                <a:cxn ang="0">
                  <a:pos x="T0" y="T1"/>
                </a:cxn>
                <a:cxn ang="0">
                  <a:pos x="T2" y="T3"/>
                </a:cxn>
                <a:cxn ang="0">
                  <a:pos x="T4" y="T5"/>
                </a:cxn>
                <a:cxn ang="0">
                  <a:pos x="T6" y="T7"/>
                </a:cxn>
                <a:cxn ang="0">
                  <a:pos x="T8" y="T9"/>
                </a:cxn>
              </a:cxnLst>
              <a:rect l="0" t="0" r="r" b="b"/>
              <a:pathLst>
                <a:path w="440" h="731">
                  <a:moveTo>
                    <a:pt x="413" y="731"/>
                  </a:moveTo>
                  <a:lnTo>
                    <a:pt x="0" y="16"/>
                  </a:lnTo>
                  <a:lnTo>
                    <a:pt x="27" y="0"/>
                  </a:lnTo>
                  <a:lnTo>
                    <a:pt x="440" y="715"/>
                  </a:lnTo>
                  <a:lnTo>
                    <a:pt x="413" y="731"/>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3" name="Oval 273">
              <a:extLst>
                <a:ext uri="{FF2B5EF4-FFF2-40B4-BE49-F238E27FC236}">
                  <a16:creationId xmlns:a16="http://schemas.microsoft.com/office/drawing/2014/main" xmlns="" id="{528D158D-232B-4E06-B086-205FE0AE50CC}"/>
                </a:ext>
              </a:extLst>
            </p:cNvPr>
            <p:cNvSpPr>
              <a:spLocks noChangeArrowheads="1"/>
            </p:cNvSpPr>
            <p:nvPr/>
          </p:nvSpPr>
          <p:spPr bwMode="auto">
            <a:xfrm>
              <a:off x="6501863" y="2220764"/>
              <a:ext cx="136058"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4" name="Oval 274">
              <a:extLst>
                <a:ext uri="{FF2B5EF4-FFF2-40B4-BE49-F238E27FC236}">
                  <a16:creationId xmlns:a16="http://schemas.microsoft.com/office/drawing/2014/main" xmlns="" id="{32EA821A-B4C1-4F82-8E18-F1B121A7670A}"/>
                </a:ext>
              </a:extLst>
            </p:cNvPr>
            <p:cNvSpPr>
              <a:spLocks noChangeArrowheads="1"/>
            </p:cNvSpPr>
            <p:nvPr/>
          </p:nvSpPr>
          <p:spPr bwMode="auto">
            <a:xfrm>
              <a:off x="6108270" y="1647349"/>
              <a:ext cx="145776" cy="140922"/>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5" name="Freeform 275">
              <a:extLst>
                <a:ext uri="{FF2B5EF4-FFF2-40B4-BE49-F238E27FC236}">
                  <a16:creationId xmlns:a16="http://schemas.microsoft.com/office/drawing/2014/main" xmlns="" id="{7FD5A449-36B9-4BFA-9C24-582DE1026A9A}"/>
                </a:ext>
              </a:extLst>
            </p:cNvPr>
            <p:cNvSpPr/>
            <p:nvPr/>
          </p:nvSpPr>
          <p:spPr bwMode="auto">
            <a:xfrm>
              <a:off x="7070394" y="2857347"/>
              <a:ext cx="1005855" cy="1171125"/>
            </a:xfrm>
            <a:custGeom>
              <a:avLst/>
              <a:gdLst>
                <a:gd name="T0" fmla="*/ 1256 w 1256"/>
                <a:gd name="T1" fmla="*/ 1463 h 1463"/>
                <a:gd name="T2" fmla="*/ 421 w 1256"/>
                <a:gd name="T3" fmla="*/ 1463 h 1463"/>
                <a:gd name="T4" fmla="*/ 0 w 1256"/>
                <a:gd name="T5" fmla="*/ 731 h 1463"/>
                <a:gd name="T6" fmla="*/ 421 w 1256"/>
                <a:gd name="T7" fmla="*/ 0 h 1463"/>
                <a:gd name="T8" fmla="*/ 1256 w 1256"/>
                <a:gd name="T9" fmla="*/ 0 h 1463"/>
                <a:gd name="T10" fmla="*/ 1256 w 1256"/>
                <a:gd name="T11" fmla="*/ 32 h 1463"/>
                <a:gd name="T12" fmla="*/ 440 w 1256"/>
                <a:gd name="T13" fmla="*/ 32 h 1463"/>
                <a:gd name="T14" fmla="*/ 37 w 1256"/>
                <a:gd name="T15" fmla="*/ 731 h 1463"/>
                <a:gd name="T16" fmla="*/ 440 w 1256"/>
                <a:gd name="T17" fmla="*/ 1431 h 1463"/>
                <a:gd name="T18" fmla="*/ 1256 w 1256"/>
                <a:gd name="T19" fmla="*/ 1431 h 1463"/>
                <a:gd name="T20" fmla="*/ 1256 w 1256"/>
                <a:gd name="T21" fmla="*/ 1463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6" h="1463">
                  <a:moveTo>
                    <a:pt x="1256" y="1463"/>
                  </a:moveTo>
                  <a:lnTo>
                    <a:pt x="421" y="1463"/>
                  </a:lnTo>
                  <a:lnTo>
                    <a:pt x="0" y="731"/>
                  </a:lnTo>
                  <a:lnTo>
                    <a:pt x="421" y="0"/>
                  </a:lnTo>
                  <a:lnTo>
                    <a:pt x="1256" y="0"/>
                  </a:lnTo>
                  <a:lnTo>
                    <a:pt x="1256" y="32"/>
                  </a:lnTo>
                  <a:lnTo>
                    <a:pt x="440" y="32"/>
                  </a:lnTo>
                  <a:lnTo>
                    <a:pt x="37" y="731"/>
                  </a:lnTo>
                  <a:lnTo>
                    <a:pt x="440" y="1431"/>
                  </a:lnTo>
                  <a:lnTo>
                    <a:pt x="1256" y="1431"/>
                  </a:lnTo>
                  <a:lnTo>
                    <a:pt x="1256" y="1463"/>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6" name="Oval 276">
              <a:extLst>
                <a:ext uri="{FF2B5EF4-FFF2-40B4-BE49-F238E27FC236}">
                  <a16:creationId xmlns:a16="http://schemas.microsoft.com/office/drawing/2014/main" xmlns="" id="{67D43C26-1E5B-4228-98C1-C7D3400CC357}"/>
                </a:ext>
              </a:extLst>
            </p:cNvPr>
            <p:cNvSpPr>
              <a:spLocks noChangeArrowheads="1"/>
            </p:cNvSpPr>
            <p:nvPr/>
          </p:nvSpPr>
          <p:spPr bwMode="auto">
            <a:xfrm>
              <a:off x="7099549" y="3372447"/>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7" name="Oval 277">
              <a:extLst>
                <a:ext uri="{FF2B5EF4-FFF2-40B4-BE49-F238E27FC236}">
                  <a16:creationId xmlns:a16="http://schemas.microsoft.com/office/drawing/2014/main" xmlns="" id="{A1D09E38-9BA0-412B-96C2-F4356F10A1A7}"/>
                </a:ext>
              </a:extLst>
            </p:cNvPr>
            <p:cNvSpPr>
              <a:spLocks noChangeArrowheads="1"/>
            </p:cNvSpPr>
            <p:nvPr/>
          </p:nvSpPr>
          <p:spPr bwMode="auto">
            <a:xfrm>
              <a:off x="7434833" y="2789315"/>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8" name="Oval 278">
              <a:extLst>
                <a:ext uri="{FF2B5EF4-FFF2-40B4-BE49-F238E27FC236}">
                  <a16:creationId xmlns:a16="http://schemas.microsoft.com/office/drawing/2014/main" xmlns="" id="{1366B435-B74C-4129-8E63-46F517CA7077}"/>
                </a:ext>
              </a:extLst>
            </p:cNvPr>
            <p:cNvSpPr>
              <a:spLocks noChangeArrowheads="1"/>
            </p:cNvSpPr>
            <p:nvPr/>
          </p:nvSpPr>
          <p:spPr bwMode="auto">
            <a:xfrm>
              <a:off x="7434833" y="3941002"/>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89" name="Oval 279">
              <a:extLst>
                <a:ext uri="{FF2B5EF4-FFF2-40B4-BE49-F238E27FC236}">
                  <a16:creationId xmlns:a16="http://schemas.microsoft.com/office/drawing/2014/main" xmlns="" id="{4FAE4CF2-B3C2-48F5-8D3C-090889AB91EF}"/>
                </a:ext>
              </a:extLst>
            </p:cNvPr>
            <p:cNvSpPr>
              <a:spLocks noChangeArrowheads="1"/>
            </p:cNvSpPr>
            <p:nvPr/>
          </p:nvSpPr>
          <p:spPr bwMode="auto">
            <a:xfrm>
              <a:off x="7949907" y="2789316"/>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0" name="Freeform 280">
              <a:extLst>
                <a:ext uri="{FF2B5EF4-FFF2-40B4-BE49-F238E27FC236}">
                  <a16:creationId xmlns:a16="http://schemas.microsoft.com/office/drawing/2014/main" xmlns="" id="{1A8D8548-AFED-4F12-BD2D-8D24BDCA790D}"/>
                </a:ext>
              </a:extLst>
            </p:cNvPr>
            <p:cNvSpPr/>
            <p:nvPr/>
          </p:nvSpPr>
          <p:spPr bwMode="auto">
            <a:xfrm>
              <a:off x="8003362" y="2274214"/>
              <a:ext cx="1355718" cy="1166264"/>
            </a:xfrm>
            <a:custGeom>
              <a:avLst/>
              <a:gdLst>
                <a:gd name="T0" fmla="*/ 416 w 1683"/>
                <a:gd name="T1" fmla="*/ 1455 h 1455"/>
                <a:gd name="T2" fmla="*/ 0 w 1683"/>
                <a:gd name="T3" fmla="*/ 731 h 1455"/>
                <a:gd name="T4" fmla="*/ 421 w 1683"/>
                <a:gd name="T5" fmla="*/ 0 h 1455"/>
                <a:gd name="T6" fmla="*/ 1264 w 1683"/>
                <a:gd name="T7" fmla="*/ 0 h 1455"/>
                <a:gd name="T8" fmla="*/ 1683 w 1683"/>
                <a:gd name="T9" fmla="*/ 723 h 1455"/>
                <a:gd name="T10" fmla="*/ 1654 w 1683"/>
                <a:gd name="T11" fmla="*/ 739 h 1455"/>
                <a:gd name="T12" fmla="*/ 1246 w 1683"/>
                <a:gd name="T13" fmla="*/ 32 h 1455"/>
                <a:gd name="T14" fmla="*/ 440 w 1683"/>
                <a:gd name="T15" fmla="*/ 32 h 1455"/>
                <a:gd name="T16" fmla="*/ 34 w 1683"/>
                <a:gd name="T17" fmla="*/ 731 h 1455"/>
                <a:gd name="T18" fmla="*/ 442 w 1683"/>
                <a:gd name="T19" fmla="*/ 1439 h 1455"/>
                <a:gd name="T20" fmla="*/ 416 w 1683"/>
                <a:gd name="T21" fmla="*/ 1455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3" h="1455">
                  <a:moveTo>
                    <a:pt x="416" y="1455"/>
                  </a:moveTo>
                  <a:lnTo>
                    <a:pt x="0" y="731"/>
                  </a:lnTo>
                  <a:lnTo>
                    <a:pt x="421" y="0"/>
                  </a:lnTo>
                  <a:lnTo>
                    <a:pt x="1264" y="0"/>
                  </a:lnTo>
                  <a:lnTo>
                    <a:pt x="1683" y="723"/>
                  </a:lnTo>
                  <a:lnTo>
                    <a:pt x="1654" y="739"/>
                  </a:lnTo>
                  <a:lnTo>
                    <a:pt x="1246" y="32"/>
                  </a:lnTo>
                  <a:lnTo>
                    <a:pt x="440" y="32"/>
                  </a:lnTo>
                  <a:lnTo>
                    <a:pt x="34" y="731"/>
                  </a:lnTo>
                  <a:lnTo>
                    <a:pt x="442" y="1439"/>
                  </a:lnTo>
                  <a:lnTo>
                    <a:pt x="416" y="1455"/>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1" name="Oval 281">
              <a:extLst>
                <a:ext uri="{FF2B5EF4-FFF2-40B4-BE49-F238E27FC236}">
                  <a16:creationId xmlns:a16="http://schemas.microsoft.com/office/drawing/2014/main" xmlns="" id="{37CE45FF-AE7B-42BB-9E8F-E1F0CA9A715E}"/>
                </a:ext>
              </a:extLst>
            </p:cNvPr>
            <p:cNvSpPr>
              <a:spLocks noChangeArrowheads="1"/>
            </p:cNvSpPr>
            <p:nvPr/>
          </p:nvSpPr>
          <p:spPr bwMode="auto">
            <a:xfrm>
              <a:off x="8479566" y="2215900"/>
              <a:ext cx="145776"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2" name="Freeform 282">
              <a:extLst>
                <a:ext uri="{FF2B5EF4-FFF2-40B4-BE49-F238E27FC236}">
                  <a16:creationId xmlns:a16="http://schemas.microsoft.com/office/drawing/2014/main" xmlns="" id="{5C335A4A-B963-4719-B664-BC7AC9B899F7}"/>
                </a:ext>
              </a:extLst>
            </p:cNvPr>
            <p:cNvSpPr/>
            <p:nvPr/>
          </p:nvSpPr>
          <p:spPr bwMode="auto">
            <a:xfrm>
              <a:off x="7162718" y="1695942"/>
              <a:ext cx="1000997" cy="597709"/>
            </a:xfrm>
            <a:custGeom>
              <a:avLst/>
              <a:gdLst>
                <a:gd name="T0" fmla="*/ 27 w 1251"/>
                <a:gd name="T1" fmla="*/ 739 h 739"/>
                <a:gd name="T2" fmla="*/ 0 w 1251"/>
                <a:gd name="T3" fmla="*/ 723 h 739"/>
                <a:gd name="T4" fmla="*/ 416 w 1251"/>
                <a:gd name="T5" fmla="*/ 0 h 739"/>
                <a:gd name="T6" fmla="*/ 1251 w 1251"/>
                <a:gd name="T7" fmla="*/ 0 h 739"/>
                <a:gd name="T8" fmla="*/ 1251 w 1251"/>
                <a:gd name="T9" fmla="*/ 32 h 739"/>
                <a:gd name="T10" fmla="*/ 435 w 1251"/>
                <a:gd name="T11" fmla="*/ 32 h 739"/>
                <a:gd name="T12" fmla="*/ 27 w 1251"/>
                <a:gd name="T13" fmla="*/ 739 h 739"/>
              </a:gdLst>
              <a:ahLst/>
              <a:cxnLst>
                <a:cxn ang="0">
                  <a:pos x="T0" y="T1"/>
                </a:cxn>
                <a:cxn ang="0">
                  <a:pos x="T2" y="T3"/>
                </a:cxn>
                <a:cxn ang="0">
                  <a:pos x="T4" y="T5"/>
                </a:cxn>
                <a:cxn ang="0">
                  <a:pos x="T6" y="T7"/>
                </a:cxn>
                <a:cxn ang="0">
                  <a:pos x="T8" y="T9"/>
                </a:cxn>
                <a:cxn ang="0">
                  <a:pos x="T10" y="T11"/>
                </a:cxn>
                <a:cxn ang="0">
                  <a:pos x="T12" y="T13"/>
                </a:cxn>
              </a:cxnLst>
              <a:rect l="0" t="0" r="r" b="b"/>
              <a:pathLst>
                <a:path w="1251" h="739">
                  <a:moveTo>
                    <a:pt x="27" y="739"/>
                  </a:moveTo>
                  <a:lnTo>
                    <a:pt x="0" y="723"/>
                  </a:lnTo>
                  <a:lnTo>
                    <a:pt x="416" y="0"/>
                  </a:lnTo>
                  <a:lnTo>
                    <a:pt x="1251" y="0"/>
                  </a:lnTo>
                  <a:lnTo>
                    <a:pt x="1251" y="32"/>
                  </a:lnTo>
                  <a:lnTo>
                    <a:pt x="435" y="32"/>
                  </a:lnTo>
                  <a:lnTo>
                    <a:pt x="27" y="739"/>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3" name="Oval 283">
              <a:extLst>
                <a:ext uri="{FF2B5EF4-FFF2-40B4-BE49-F238E27FC236}">
                  <a16:creationId xmlns:a16="http://schemas.microsoft.com/office/drawing/2014/main" xmlns="" id="{A09C6E30-57B2-40F3-980E-988256D66E58}"/>
                </a:ext>
              </a:extLst>
            </p:cNvPr>
            <p:cNvSpPr>
              <a:spLocks noChangeArrowheads="1"/>
            </p:cNvSpPr>
            <p:nvPr/>
          </p:nvSpPr>
          <p:spPr bwMode="auto">
            <a:xfrm>
              <a:off x="7434834" y="1642486"/>
              <a:ext cx="145776" cy="140925"/>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4" name="Freeform 284">
              <a:extLst>
                <a:ext uri="{FF2B5EF4-FFF2-40B4-BE49-F238E27FC236}">
                  <a16:creationId xmlns:a16="http://schemas.microsoft.com/office/drawing/2014/main" xmlns="" id="{C47EFA17-EDB7-4598-BF8E-AC745EB0A2EC}"/>
                </a:ext>
              </a:extLst>
            </p:cNvPr>
            <p:cNvSpPr/>
            <p:nvPr/>
          </p:nvSpPr>
          <p:spPr bwMode="auto">
            <a:xfrm>
              <a:off x="10141414" y="3425902"/>
              <a:ext cx="1350860" cy="1171122"/>
            </a:xfrm>
            <a:custGeom>
              <a:avLst/>
              <a:gdLst>
                <a:gd name="T0" fmla="*/ 1257 w 1683"/>
                <a:gd name="T1" fmla="*/ 1463 h 1463"/>
                <a:gd name="T2" fmla="*/ 421 w 1683"/>
                <a:gd name="T3" fmla="*/ 1463 h 1463"/>
                <a:gd name="T4" fmla="*/ 0 w 1683"/>
                <a:gd name="T5" fmla="*/ 731 h 1463"/>
                <a:gd name="T6" fmla="*/ 421 w 1683"/>
                <a:gd name="T7" fmla="*/ 0 h 1463"/>
                <a:gd name="T8" fmla="*/ 1267 w 1683"/>
                <a:gd name="T9" fmla="*/ 0 h 1463"/>
                <a:gd name="T10" fmla="*/ 1683 w 1683"/>
                <a:gd name="T11" fmla="*/ 723 h 1463"/>
                <a:gd name="T12" fmla="*/ 1657 w 1683"/>
                <a:gd name="T13" fmla="*/ 739 h 1463"/>
                <a:gd name="T14" fmla="*/ 1249 w 1683"/>
                <a:gd name="T15" fmla="*/ 32 h 1463"/>
                <a:gd name="T16" fmla="*/ 440 w 1683"/>
                <a:gd name="T17" fmla="*/ 32 h 1463"/>
                <a:gd name="T18" fmla="*/ 37 w 1683"/>
                <a:gd name="T19" fmla="*/ 731 h 1463"/>
                <a:gd name="T20" fmla="*/ 440 w 1683"/>
                <a:gd name="T21" fmla="*/ 1431 h 1463"/>
                <a:gd name="T22" fmla="*/ 1257 w 1683"/>
                <a:gd name="T23" fmla="*/ 1431 h 1463"/>
                <a:gd name="T24" fmla="*/ 1257 w 1683"/>
                <a:gd name="T25" fmla="*/ 1463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3" h="1463">
                  <a:moveTo>
                    <a:pt x="1257" y="1463"/>
                  </a:moveTo>
                  <a:lnTo>
                    <a:pt x="421" y="1463"/>
                  </a:lnTo>
                  <a:lnTo>
                    <a:pt x="0" y="731"/>
                  </a:lnTo>
                  <a:lnTo>
                    <a:pt x="421" y="0"/>
                  </a:lnTo>
                  <a:lnTo>
                    <a:pt x="1267" y="0"/>
                  </a:lnTo>
                  <a:lnTo>
                    <a:pt x="1683" y="723"/>
                  </a:lnTo>
                  <a:lnTo>
                    <a:pt x="1657" y="739"/>
                  </a:lnTo>
                  <a:lnTo>
                    <a:pt x="1249" y="32"/>
                  </a:lnTo>
                  <a:lnTo>
                    <a:pt x="440" y="32"/>
                  </a:lnTo>
                  <a:lnTo>
                    <a:pt x="37" y="731"/>
                  </a:lnTo>
                  <a:lnTo>
                    <a:pt x="440" y="1431"/>
                  </a:lnTo>
                  <a:lnTo>
                    <a:pt x="1257" y="1431"/>
                  </a:lnTo>
                  <a:lnTo>
                    <a:pt x="1257" y="1463"/>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5" name="Oval 285">
              <a:extLst>
                <a:ext uri="{FF2B5EF4-FFF2-40B4-BE49-F238E27FC236}">
                  <a16:creationId xmlns:a16="http://schemas.microsoft.com/office/drawing/2014/main" xmlns="" id="{DB59159E-A011-49B7-AA11-0F852A6D0C62}"/>
                </a:ext>
              </a:extLst>
            </p:cNvPr>
            <p:cNvSpPr>
              <a:spLocks noChangeArrowheads="1"/>
            </p:cNvSpPr>
            <p:nvPr/>
          </p:nvSpPr>
          <p:spPr bwMode="auto">
            <a:xfrm>
              <a:off x="9942183" y="3941004"/>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6" name="Oval 286">
              <a:extLst>
                <a:ext uri="{FF2B5EF4-FFF2-40B4-BE49-F238E27FC236}">
                  <a16:creationId xmlns:a16="http://schemas.microsoft.com/office/drawing/2014/main" xmlns="" id="{7ACF0604-22E9-4A3D-B645-1B533ADB9B81}"/>
                </a:ext>
              </a:extLst>
            </p:cNvPr>
            <p:cNvSpPr>
              <a:spLocks noChangeArrowheads="1"/>
            </p:cNvSpPr>
            <p:nvPr/>
          </p:nvSpPr>
          <p:spPr bwMode="auto">
            <a:xfrm>
              <a:off x="11263888" y="3941004"/>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7" name="Oval 287">
              <a:extLst>
                <a:ext uri="{FF2B5EF4-FFF2-40B4-BE49-F238E27FC236}">
                  <a16:creationId xmlns:a16="http://schemas.microsoft.com/office/drawing/2014/main" xmlns="" id="{C228DAF0-91D9-4AED-A3BB-D5BE13D634D2}"/>
                </a:ext>
              </a:extLst>
            </p:cNvPr>
            <p:cNvSpPr>
              <a:spLocks noChangeArrowheads="1"/>
            </p:cNvSpPr>
            <p:nvPr/>
          </p:nvSpPr>
          <p:spPr bwMode="auto">
            <a:xfrm>
              <a:off x="10272609" y="3357871"/>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8" name="Oval 288">
              <a:extLst>
                <a:ext uri="{FF2B5EF4-FFF2-40B4-BE49-F238E27FC236}">
                  <a16:creationId xmlns:a16="http://schemas.microsoft.com/office/drawing/2014/main" xmlns="" id="{2723A841-47EE-4912-A161-033A0EFB5A4F}"/>
                </a:ext>
              </a:extLst>
            </p:cNvPr>
            <p:cNvSpPr>
              <a:spLocks noChangeArrowheads="1"/>
            </p:cNvSpPr>
            <p:nvPr/>
          </p:nvSpPr>
          <p:spPr bwMode="auto">
            <a:xfrm>
              <a:off x="10272609" y="4509556"/>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199" name="Oval 289">
              <a:extLst>
                <a:ext uri="{FF2B5EF4-FFF2-40B4-BE49-F238E27FC236}">
                  <a16:creationId xmlns:a16="http://schemas.microsoft.com/office/drawing/2014/main" xmlns="" id="{950C9CCA-404B-4274-81A9-35E20DD0961A}"/>
                </a:ext>
              </a:extLst>
            </p:cNvPr>
            <p:cNvSpPr>
              <a:spLocks noChangeArrowheads="1"/>
            </p:cNvSpPr>
            <p:nvPr/>
          </p:nvSpPr>
          <p:spPr bwMode="auto">
            <a:xfrm>
              <a:off x="10933462" y="4509556"/>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0" name="Freeform 290">
              <a:extLst>
                <a:ext uri="{FF2B5EF4-FFF2-40B4-BE49-F238E27FC236}">
                  <a16:creationId xmlns:a16="http://schemas.microsoft.com/office/drawing/2014/main" xmlns="" id="{3400F026-B727-44B0-AFC8-786B57348C9C}"/>
                </a:ext>
              </a:extLst>
            </p:cNvPr>
            <p:cNvSpPr/>
            <p:nvPr/>
          </p:nvSpPr>
          <p:spPr bwMode="auto">
            <a:xfrm>
              <a:off x="6025660" y="2279077"/>
              <a:ext cx="1346002" cy="592851"/>
            </a:xfrm>
            <a:custGeom>
              <a:avLst/>
              <a:gdLst>
                <a:gd name="T0" fmla="*/ 27 w 1678"/>
                <a:gd name="T1" fmla="*/ 740 h 740"/>
                <a:gd name="T2" fmla="*/ 0 w 1678"/>
                <a:gd name="T3" fmla="*/ 724 h 740"/>
                <a:gd name="T4" fmla="*/ 416 w 1678"/>
                <a:gd name="T5" fmla="*/ 0 h 740"/>
                <a:gd name="T6" fmla="*/ 1262 w 1678"/>
                <a:gd name="T7" fmla="*/ 0 h 740"/>
                <a:gd name="T8" fmla="*/ 1678 w 1678"/>
                <a:gd name="T9" fmla="*/ 724 h 740"/>
                <a:gd name="T10" fmla="*/ 1651 w 1678"/>
                <a:gd name="T11" fmla="*/ 740 h 740"/>
                <a:gd name="T12" fmla="*/ 1243 w 1678"/>
                <a:gd name="T13" fmla="*/ 32 h 740"/>
                <a:gd name="T14" fmla="*/ 435 w 1678"/>
                <a:gd name="T15" fmla="*/ 32 h 740"/>
                <a:gd name="T16" fmla="*/ 27 w 1678"/>
                <a:gd name="T17"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8" h="740">
                  <a:moveTo>
                    <a:pt x="27" y="740"/>
                  </a:moveTo>
                  <a:lnTo>
                    <a:pt x="0" y="724"/>
                  </a:lnTo>
                  <a:lnTo>
                    <a:pt x="416" y="0"/>
                  </a:lnTo>
                  <a:lnTo>
                    <a:pt x="1262" y="0"/>
                  </a:lnTo>
                  <a:lnTo>
                    <a:pt x="1678" y="724"/>
                  </a:lnTo>
                  <a:lnTo>
                    <a:pt x="1651" y="740"/>
                  </a:lnTo>
                  <a:lnTo>
                    <a:pt x="1243" y="32"/>
                  </a:lnTo>
                  <a:lnTo>
                    <a:pt x="435" y="32"/>
                  </a:lnTo>
                  <a:lnTo>
                    <a:pt x="27" y="740"/>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1" name="Rectangle 291">
              <a:extLst>
                <a:ext uri="{FF2B5EF4-FFF2-40B4-BE49-F238E27FC236}">
                  <a16:creationId xmlns:a16="http://schemas.microsoft.com/office/drawing/2014/main" xmlns="" id="{3C3605F1-C418-4C0A-ABEE-34674F168092}"/>
                </a:ext>
              </a:extLst>
            </p:cNvPr>
            <p:cNvSpPr>
              <a:spLocks noChangeArrowheads="1"/>
            </p:cNvSpPr>
            <p:nvPr/>
          </p:nvSpPr>
          <p:spPr bwMode="auto">
            <a:xfrm>
              <a:off x="6370666" y="3430761"/>
              <a:ext cx="655992" cy="29157"/>
            </a:xfrm>
            <a:prstGeom prst="rect">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2" name="Oval 292">
              <a:extLst>
                <a:ext uri="{FF2B5EF4-FFF2-40B4-BE49-F238E27FC236}">
                  <a16:creationId xmlns:a16="http://schemas.microsoft.com/office/drawing/2014/main" xmlns="" id="{B7E0AEC8-36CE-45BD-81B3-9511558224FD}"/>
                </a:ext>
              </a:extLst>
            </p:cNvPr>
            <p:cNvSpPr>
              <a:spLocks noChangeArrowheads="1"/>
            </p:cNvSpPr>
            <p:nvPr/>
          </p:nvSpPr>
          <p:spPr bwMode="auto">
            <a:xfrm>
              <a:off x="6108270" y="2794175"/>
              <a:ext cx="145776" cy="140922"/>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3" name="Oval 293">
              <a:extLst>
                <a:ext uri="{FF2B5EF4-FFF2-40B4-BE49-F238E27FC236}">
                  <a16:creationId xmlns:a16="http://schemas.microsoft.com/office/drawing/2014/main" xmlns="" id="{BEC76ED5-7D6C-4987-98B4-03770025BF5C}"/>
                </a:ext>
              </a:extLst>
            </p:cNvPr>
            <p:cNvSpPr>
              <a:spLocks noChangeArrowheads="1"/>
            </p:cNvSpPr>
            <p:nvPr/>
          </p:nvSpPr>
          <p:spPr bwMode="auto">
            <a:xfrm>
              <a:off x="7099549" y="2220762"/>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4" name="Freeform 294">
              <a:extLst>
                <a:ext uri="{FF2B5EF4-FFF2-40B4-BE49-F238E27FC236}">
                  <a16:creationId xmlns:a16="http://schemas.microsoft.com/office/drawing/2014/main" xmlns="" id="{9A3C6031-AD36-403B-8DCA-19A60CB6C227}"/>
                </a:ext>
              </a:extLst>
            </p:cNvPr>
            <p:cNvSpPr/>
            <p:nvPr/>
          </p:nvSpPr>
          <p:spPr bwMode="auto">
            <a:xfrm>
              <a:off x="9062669" y="2842770"/>
              <a:ext cx="1345999" cy="592851"/>
            </a:xfrm>
            <a:custGeom>
              <a:avLst/>
              <a:gdLst>
                <a:gd name="T0" fmla="*/ 1652 w 1681"/>
                <a:gd name="T1" fmla="*/ 739 h 739"/>
                <a:gd name="T2" fmla="*/ 1244 w 1681"/>
                <a:gd name="T3" fmla="*/ 32 h 739"/>
                <a:gd name="T4" fmla="*/ 435 w 1681"/>
                <a:gd name="T5" fmla="*/ 32 h 739"/>
                <a:gd name="T6" fmla="*/ 27 w 1681"/>
                <a:gd name="T7" fmla="*/ 739 h 739"/>
                <a:gd name="T8" fmla="*/ 0 w 1681"/>
                <a:gd name="T9" fmla="*/ 723 h 739"/>
                <a:gd name="T10" fmla="*/ 416 w 1681"/>
                <a:gd name="T11" fmla="*/ 0 h 739"/>
                <a:gd name="T12" fmla="*/ 1262 w 1681"/>
                <a:gd name="T13" fmla="*/ 0 h 739"/>
                <a:gd name="T14" fmla="*/ 1681 w 1681"/>
                <a:gd name="T15" fmla="*/ 723 h 739"/>
                <a:gd name="T16" fmla="*/ 1652 w 1681"/>
                <a:gd name="T17"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1" h="739">
                  <a:moveTo>
                    <a:pt x="1652" y="739"/>
                  </a:moveTo>
                  <a:lnTo>
                    <a:pt x="1244" y="32"/>
                  </a:lnTo>
                  <a:lnTo>
                    <a:pt x="435" y="32"/>
                  </a:lnTo>
                  <a:lnTo>
                    <a:pt x="27" y="739"/>
                  </a:lnTo>
                  <a:lnTo>
                    <a:pt x="0" y="723"/>
                  </a:lnTo>
                  <a:lnTo>
                    <a:pt x="416" y="0"/>
                  </a:lnTo>
                  <a:lnTo>
                    <a:pt x="1262" y="0"/>
                  </a:lnTo>
                  <a:lnTo>
                    <a:pt x="1681" y="723"/>
                  </a:lnTo>
                  <a:lnTo>
                    <a:pt x="1652" y="739"/>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5" name="Freeform 295">
              <a:extLst>
                <a:ext uri="{FF2B5EF4-FFF2-40B4-BE49-F238E27FC236}">
                  <a16:creationId xmlns:a16="http://schemas.microsoft.com/office/drawing/2014/main" xmlns="" id="{B9129A7E-F859-4AD2-A849-87FC7BF6E017}"/>
                </a:ext>
              </a:extLst>
            </p:cNvPr>
            <p:cNvSpPr/>
            <p:nvPr/>
          </p:nvSpPr>
          <p:spPr bwMode="auto">
            <a:xfrm>
              <a:off x="9203586" y="5146140"/>
              <a:ext cx="1350860" cy="1166264"/>
            </a:xfrm>
            <a:custGeom>
              <a:avLst/>
              <a:gdLst>
                <a:gd name="T0" fmla="*/ 419 w 1683"/>
                <a:gd name="T1" fmla="*/ 1455 h 1455"/>
                <a:gd name="T2" fmla="*/ 0 w 1683"/>
                <a:gd name="T3" fmla="*/ 732 h 1455"/>
                <a:gd name="T4" fmla="*/ 421 w 1683"/>
                <a:gd name="T5" fmla="*/ 0 h 1455"/>
                <a:gd name="T6" fmla="*/ 1267 w 1683"/>
                <a:gd name="T7" fmla="*/ 0 h 1455"/>
                <a:gd name="T8" fmla="*/ 1683 w 1683"/>
                <a:gd name="T9" fmla="*/ 724 h 1455"/>
                <a:gd name="T10" fmla="*/ 1657 w 1683"/>
                <a:gd name="T11" fmla="*/ 740 h 1455"/>
                <a:gd name="T12" fmla="*/ 1249 w 1683"/>
                <a:gd name="T13" fmla="*/ 32 h 1455"/>
                <a:gd name="T14" fmla="*/ 440 w 1683"/>
                <a:gd name="T15" fmla="*/ 32 h 1455"/>
                <a:gd name="T16" fmla="*/ 37 w 1683"/>
                <a:gd name="T17" fmla="*/ 732 h 1455"/>
                <a:gd name="T18" fmla="*/ 445 w 1683"/>
                <a:gd name="T19" fmla="*/ 1439 h 1455"/>
                <a:gd name="T20" fmla="*/ 419 w 1683"/>
                <a:gd name="T21" fmla="*/ 1455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3" h="1455">
                  <a:moveTo>
                    <a:pt x="419" y="1455"/>
                  </a:moveTo>
                  <a:lnTo>
                    <a:pt x="0" y="732"/>
                  </a:lnTo>
                  <a:lnTo>
                    <a:pt x="421" y="0"/>
                  </a:lnTo>
                  <a:lnTo>
                    <a:pt x="1267" y="0"/>
                  </a:lnTo>
                  <a:lnTo>
                    <a:pt x="1683" y="724"/>
                  </a:lnTo>
                  <a:lnTo>
                    <a:pt x="1657" y="740"/>
                  </a:lnTo>
                  <a:lnTo>
                    <a:pt x="1249" y="32"/>
                  </a:lnTo>
                  <a:lnTo>
                    <a:pt x="440" y="32"/>
                  </a:lnTo>
                  <a:lnTo>
                    <a:pt x="37" y="732"/>
                  </a:lnTo>
                  <a:lnTo>
                    <a:pt x="445" y="1439"/>
                  </a:lnTo>
                  <a:lnTo>
                    <a:pt x="419" y="1455"/>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6" name="Oval 296">
              <a:extLst>
                <a:ext uri="{FF2B5EF4-FFF2-40B4-BE49-F238E27FC236}">
                  <a16:creationId xmlns:a16="http://schemas.microsoft.com/office/drawing/2014/main" xmlns="" id="{D53FAA77-1A7A-4C58-8025-DF4A1CABF57D}"/>
                </a:ext>
              </a:extLst>
            </p:cNvPr>
            <p:cNvSpPr>
              <a:spLocks noChangeArrowheads="1"/>
            </p:cNvSpPr>
            <p:nvPr/>
          </p:nvSpPr>
          <p:spPr bwMode="auto">
            <a:xfrm>
              <a:off x="9091825" y="5661242"/>
              <a:ext cx="145776"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7" name="Oval 297">
              <a:extLst>
                <a:ext uri="{FF2B5EF4-FFF2-40B4-BE49-F238E27FC236}">
                  <a16:creationId xmlns:a16="http://schemas.microsoft.com/office/drawing/2014/main" xmlns="" id="{C7316A3B-F152-4D55-A7D4-40EA9A109CBE}"/>
                </a:ext>
              </a:extLst>
            </p:cNvPr>
            <p:cNvSpPr>
              <a:spLocks noChangeArrowheads="1"/>
            </p:cNvSpPr>
            <p:nvPr/>
          </p:nvSpPr>
          <p:spPr bwMode="auto">
            <a:xfrm>
              <a:off x="10272609" y="5661243"/>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8" name="Oval 298">
              <a:extLst>
                <a:ext uri="{FF2B5EF4-FFF2-40B4-BE49-F238E27FC236}">
                  <a16:creationId xmlns:a16="http://schemas.microsoft.com/office/drawing/2014/main" xmlns="" id="{99026FB8-B620-4F09-BE8B-16DA723DFC66}"/>
                </a:ext>
              </a:extLst>
            </p:cNvPr>
            <p:cNvSpPr>
              <a:spLocks noChangeArrowheads="1"/>
            </p:cNvSpPr>
            <p:nvPr/>
          </p:nvSpPr>
          <p:spPr bwMode="auto">
            <a:xfrm>
              <a:off x="9281331" y="5087830"/>
              <a:ext cx="140919" cy="140922"/>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09" name="Oval 299">
              <a:extLst>
                <a:ext uri="{FF2B5EF4-FFF2-40B4-BE49-F238E27FC236}">
                  <a16:creationId xmlns:a16="http://schemas.microsoft.com/office/drawing/2014/main" xmlns="" id="{EF56C076-D0E9-4814-B453-3B3A09B3D085}"/>
                </a:ext>
              </a:extLst>
            </p:cNvPr>
            <p:cNvSpPr>
              <a:spLocks noChangeArrowheads="1"/>
            </p:cNvSpPr>
            <p:nvPr/>
          </p:nvSpPr>
          <p:spPr bwMode="auto">
            <a:xfrm>
              <a:off x="9281331" y="6229796"/>
              <a:ext cx="140919" cy="145783"/>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10" name="Oval 300">
              <a:extLst>
                <a:ext uri="{FF2B5EF4-FFF2-40B4-BE49-F238E27FC236}">
                  <a16:creationId xmlns:a16="http://schemas.microsoft.com/office/drawing/2014/main" xmlns="" id="{BC4C6093-3F07-48C2-ABD0-51DBA33E34F6}"/>
                </a:ext>
              </a:extLst>
            </p:cNvPr>
            <p:cNvSpPr>
              <a:spLocks noChangeArrowheads="1"/>
            </p:cNvSpPr>
            <p:nvPr/>
          </p:nvSpPr>
          <p:spPr bwMode="auto">
            <a:xfrm>
              <a:off x="9942183" y="5087830"/>
              <a:ext cx="140919" cy="140922"/>
            </a:xfrm>
            <a:prstGeom prst="ellipse">
              <a:avLst/>
            </a:pr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11" name="Freeform 301">
              <a:extLst>
                <a:ext uri="{FF2B5EF4-FFF2-40B4-BE49-F238E27FC236}">
                  <a16:creationId xmlns:a16="http://schemas.microsoft.com/office/drawing/2014/main" xmlns="" id="{9C3ADC29-FB1D-4C5B-8627-D74DA6EAEEAE}"/>
                </a:ext>
              </a:extLst>
            </p:cNvPr>
            <p:cNvSpPr/>
            <p:nvPr/>
          </p:nvSpPr>
          <p:spPr bwMode="auto">
            <a:xfrm>
              <a:off x="10000495" y="4582447"/>
              <a:ext cx="354724" cy="583132"/>
            </a:xfrm>
            <a:custGeom>
              <a:avLst/>
              <a:gdLst>
                <a:gd name="T0" fmla="*/ 30 w 443"/>
                <a:gd name="T1" fmla="*/ 734 h 734"/>
                <a:gd name="T2" fmla="*/ 0 w 443"/>
                <a:gd name="T3" fmla="*/ 718 h 734"/>
                <a:gd name="T4" fmla="*/ 414 w 443"/>
                <a:gd name="T5" fmla="*/ 0 h 734"/>
                <a:gd name="T6" fmla="*/ 443 w 443"/>
                <a:gd name="T7" fmla="*/ 16 h 734"/>
                <a:gd name="T8" fmla="*/ 30 w 443"/>
                <a:gd name="T9" fmla="*/ 734 h 734"/>
              </a:gdLst>
              <a:ahLst/>
              <a:cxnLst>
                <a:cxn ang="0">
                  <a:pos x="T0" y="T1"/>
                </a:cxn>
                <a:cxn ang="0">
                  <a:pos x="T2" y="T3"/>
                </a:cxn>
                <a:cxn ang="0">
                  <a:pos x="T4" y="T5"/>
                </a:cxn>
                <a:cxn ang="0">
                  <a:pos x="T6" y="T7"/>
                </a:cxn>
                <a:cxn ang="0">
                  <a:pos x="T8" y="T9"/>
                </a:cxn>
              </a:cxnLst>
              <a:rect l="0" t="0" r="r" b="b"/>
              <a:pathLst>
                <a:path w="443" h="734">
                  <a:moveTo>
                    <a:pt x="30" y="734"/>
                  </a:moveTo>
                  <a:lnTo>
                    <a:pt x="0" y="718"/>
                  </a:lnTo>
                  <a:lnTo>
                    <a:pt x="414" y="0"/>
                  </a:lnTo>
                  <a:lnTo>
                    <a:pt x="443" y="16"/>
                  </a:lnTo>
                  <a:lnTo>
                    <a:pt x="30" y="734"/>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12" name="Freeform 302">
              <a:extLst>
                <a:ext uri="{FF2B5EF4-FFF2-40B4-BE49-F238E27FC236}">
                  <a16:creationId xmlns:a16="http://schemas.microsoft.com/office/drawing/2014/main" xmlns="" id="{40FFEE8F-FFD4-4B1E-B121-7A90907F28E1}"/>
                </a:ext>
              </a:extLst>
            </p:cNvPr>
            <p:cNvSpPr/>
            <p:nvPr/>
          </p:nvSpPr>
          <p:spPr bwMode="auto">
            <a:xfrm>
              <a:off x="9004359" y="3999315"/>
              <a:ext cx="1005855" cy="1166264"/>
            </a:xfrm>
            <a:custGeom>
              <a:avLst/>
              <a:gdLst>
                <a:gd name="T0" fmla="*/ 419 w 1259"/>
                <a:gd name="T1" fmla="*/ 1458 h 1458"/>
                <a:gd name="T2" fmla="*/ 0 w 1259"/>
                <a:gd name="T3" fmla="*/ 732 h 1458"/>
                <a:gd name="T4" fmla="*/ 421 w 1259"/>
                <a:gd name="T5" fmla="*/ 0 h 1458"/>
                <a:gd name="T6" fmla="*/ 1259 w 1259"/>
                <a:gd name="T7" fmla="*/ 0 h 1458"/>
                <a:gd name="T8" fmla="*/ 1259 w 1259"/>
                <a:gd name="T9" fmla="*/ 32 h 1458"/>
                <a:gd name="T10" fmla="*/ 440 w 1259"/>
                <a:gd name="T11" fmla="*/ 32 h 1458"/>
                <a:gd name="T12" fmla="*/ 37 w 1259"/>
                <a:gd name="T13" fmla="*/ 732 h 1458"/>
                <a:gd name="T14" fmla="*/ 445 w 1259"/>
                <a:gd name="T15" fmla="*/ 1442 h 1458"/>
                <a:gd name="T16" fmla="*/ 419 w 1259"/>
                <a:gd name="T17" fmla="*/ 1458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9" h="1458">
                  <a:moveTo>
                    <a:pt x="419" y="1458"/>
                  </a:moveTo>
                  <a:lnTo>
                    <a:pt x="0" y="732"/>
                  </a:lnTo>
                  <a:lnTo>
                    <a:pt x="421" y="0"/>
                  </a:lnTo>
                  <a:lnTo>
                    <a:pt x="1259" y="0"/>
                  </a:lnTo>
                  <a:lnTo>
                    <a:pt x="1259" y="32"/>
                  </a:lnTo>
                  <a:lnTo>
                    <a:pt x="440" y="32"/>
                  </a:lnTo>
                  <a:lnTo>
                    <a:pt x="37" y="732"/>
                  </a:lnTo>
                  <a:lnTo>
                    <a:pt x="445" y="1442"/>
                  </a:lnTo>
                  <a:lnTo>
                    <a:pt x="419" y="1458"/>
                  </a:lnTo>
                  <a:close/>
                </a:path>
              </a:pathLst>
            </a:custGeom>
            <a:solidFill>
              <a:srgbClr val="1CBDE0"/>
            </a:solid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sp>
          <p:nvSpPr>
            <p:cNvPr id="213" name="Freeform 304">
              <a:extLst>
                <a:ext uri="{FF2B5EF4-FFF2-40B4-BE49-F238E27FC236}">
                  <a16:creationId xmlns:a16="http://schemas.microsoft.com/office/drawing/2014/main" xmlns="" id="{3CB1E1CD-6261-4435-AB99-CF04DD867F48}"/>
                </a:ext>
              </a:extLst>
            </p:cNvPr>
            <p:cNvSpPr/>
            <p:nvPr/>
          </p:nvSpPr>
          <p:spPr bwMode="auto">
            <a:xfrm>
              <a:off x="10000497" y="4626179"/>
              <a:ext cx="2191505" cy="2220763"/>
            </a:xfrm>
            <a:custGeom>
              <a:avLst/>
              <a:gdLst>
                <a:gd name="T0" fmla="*/ 2735 w 2735"/>
                <a:gd name="T1" fmla="*/ 0 h 2771"/>
                <a:gd name="T2" fmla="*/ 1598 w 2735"/>
                <a:gd name="T3" fmla="*/ 0 h 2771"/>
                <a:gd name="T4" fmla="*/ 0 w 2735"/>
                <a:gd name="T5" fmla="*/ 2771 h 2771"/>
                <a:gd name="T6" fmla="*/ 2735 w 2735"/>
                <a:gd name="T7" fmla="*/ 2771 h 2771"/>
                <a:gd name="T8" fmla="*/ 2735 w 2735"/>
                <a:gd name="T9" fmla="*/ 0 h 2771"/>
              </a:gdLst>
              <a:ahLst/>
              <a:cxnLst>
                <a:cxn ang="0">
                  <a:pos x="T0" y="T1"/>
                </a:cxn>
                <a:cxn ang="0">
                  <a:pos x="T2" y="T3"/>
                </a:cxn>
                <a:cxn ang="0">
                  <a:pos x="T4" y="T5"/>
                </a:cxn>
                <a:cxn ang="0">
                  <a:pos x="T6" y="T7"/>
                </a:cxn>
                <a:cxn ang="0">
                  <a:pos x="T8" y="T9"/>
                </a:cxn>
              </a:cxnLst>
              <a:rect l="0" t="0" r="r" b="b"/>
              <a:pathLst>
                <a:path w="2735" h="2771">
                  <a:moveTo>
                    <a:pt x="2735" y="0"/>
                  </a:moveTo>
                  <a:lnTo>
                    <a:pt x="1598" y="0"/>
                  </a:lnTo>
                  <a:lnTo>
                    <a:pt x="0" y="2771"/>
                  </a:lnTo>
                  <a:lnTo>
                    <a:pt x="2735" y="2771"/>
                  </a:lnTo>
                  <a:lnTo>
                    <a:pt x="2735" y="0"/>
                  </a:lnTo>
                </a:path>
              </a:pathLst>
            </a:custGeom>
            <a:noFill/>
            <a:ln>
              <a:noFill/>
            </a:ln>
          </p:spPr>
          <p:txBody>
            <a:bodyPr/>
            <a:lstStyle/>
            <a:p>
              <a:pPr eaLnBrk="1" fontAlgn="auto" hangingPunct="1">
                <a:spcBef>
                  <a:spcPts val="0"/>
                </a:spcBef>
                <a:spcAft>
                  <a:spcPts val="0"/>
                </a:spcAft>
                <a:buFont typeface="Arial" panose="020B0604020202020204" pitchFamily="34" charset="0"/>
                <a:buNone/>
                <a:defRPr/>
              </a:pPr>
              <a:endParaRPr lang="en-US" kern="0">
                <a:solidFill>
                  <a:prstClr val="black"/>
                </a:solidFill>
                <a:latin typeface="微软雅黑" panose="020B0503020204020204" charset="-122"/>
                <a:ea typeface="微软雅黑" panose="020B0503020204020204" charset="-122"/>
              </a:endParaRPr>
            </a:p>
          </p:txBody>
        </p:sp>
      </p:grpSp>
      <p:sp>
        <p:nvSpPr>
          <p:cNvPr id="18435" name="矩形 102">
            <a:extLst>
              <a:ext uri="{FF2B5EF4-FFF2-40B4-BE49-F238E27FC236}">
                <a16:creationId xmlns:a16="http://schemas.microsoft.com/office/drawing/2014/main" xmlns="" id="{4AE161AE-556A-4B49-B2D3-17565B16EB72}"/>
              </a:ext>
            </a:extLst>
          </p:cNvPr>
          <p:cNvSpPr>
            <a:spLocks noChangeArrowheads="1"/>
          </p:cNvSpPr>
          <p:nvPr/>
        </p:nvSpPr>
        <p:spPr bwMode="auto">
          <a:xfrm>
            <a:off x="5345113" y="2619375"/>
            <a:ext cx="15017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6002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20574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800" b="1">
                <a:solidFill>
                  <a:schemeClr val="bg1"/>
                </a:solidFill>
                <a:latin typeface="微软雅黑" panose="020B0503020204020204" pitchFamily="34" charset="-122"/>
                <a:ea typeface="微软雅黑" panose="020B0503020204020204" pitchFamily="34" charset="-122"/>
              </a:rPr>
              <a:t>第 九 章</a:t>
            </a:r>
            <a:r>
              <a:rPr lang="en-US" altLang="zh-CN" b="1">
                <a:solidFill>
                  <a:schemeClr val="bg1"/>
                </a:solidFill>
                <a:latin typeface="微软雅黑" panose="020B0503020204020204" pitchFamily="34" charset="-122"/>
                <a:ea typeface="微软雅黑" panose="020B0503020204020204" pitchFamily="34" charset="-122"/>
              </a:rPr>
              <a:t>  </a:t>
            </a:r>
          </a:p>
        </p:txBody>
      </p:sp>
      <p:grpSp>
        <p:nvGrpSpPr>
          <p:cNvPr id="18436" name="组合 2">
            <a:extLst>
              <a:ext uri="{FF2B5EF4-FFF2-40B4-BE49-F238E27FC236}">
                <a16:creationId xmlns:a16="http://schemas.microsoft.com/office/drawing/2014/main" xmlns="" id="{12A4D4C6-E97A-4F36-86B4-DB2455E47626}"/>
              </a:ext>
            </a:extLst>
          </p:cNvPr>
          <p:cNvGrpSpPr>
            <a:grpSpLocks/>
          </p:cNvGrpSpPr>
          <p:nvPr/>
        </p:nvGrpSpPr>
        <p:grpSpPr bwMode="auto">
          <a:xfrm>
            <a:off x="7524750" y="5276850"/>
            <a:ext cx="3754438" cy="344488"/>
            <a:chOff x="7493000" y="4678363"/>
            <a:chExt cx="3754438" cy="344487"/>
          </a:xfrm>
        </p:grpSpPr>
        <p:sp>
          <p:nvSpPr>
            <p:cNvPr id="106" name="任意多边形 22">
              <a:extLst>
                <a:ext uri="{FF2B5EF4-FFF2-40B4-BE49-F238E27FC236}">
                  <a16:creationId xmlns:a16="http://schemas.microsoft.com/office/drawing/2014/main" xmlns="" id="{9D13DC50-03C6-4208-8A1C-7E0086343B08}"/>
                </a:ext>
              </a:extLst>
            </p:cNvPr>
            <p:cNvSpPr>
              <a:spLocks noChangeAspect="1"/>
            </p:cNvSpPr>
            <p:nvPr/>
          </p:nvSpPr>
          <p:spPr bwMode="auto">
            <a:xfrm>
              <a:off x="7493000" y="4678363"/>
              <a:ext cx="368300" cy="34289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Font typeface="Arial" panose="020B0604020202020204" pitchFamily="34" charset="0"/>
                <a:buNone/>
                <a:defRPr/>
              </a:pPr>
              <a:endParaRPr lang="zh-CN" altLang="en-US" sz="1069"/>
            </a:p>
          </p:txBody>
        </p:sp>
        <p:sp>
          <p:nvSpPr>
            <p:cNvPr id="18442" name="文本框 37">
              <a:extLst>
                <a:ext uri="{FF2B5EF4-FFF2-40B4-BE49-F238E27FC236}">
                  <a16:creationId xmlns:a16="http://schemas.microsoft.com/office/drawing/2014/main" xmlns="" id="{76BC924C-6B06-4CAE-B17F-B299C0BA06F0}"/>
                </a:ext>
              </a:extLst>
            </p:cNvPr>
            <p:cNvSpPr txBox="1">
              <a:spLocks noChangeArrowheads="1"/>
            </p:cNvSpPr>
            <p:nvPr/>
          </p:nvSpPr>
          <p:spPr bwMode="auto">
            <a:xfrm>
              <a:off x="7888288" y="4684713"/>
              <a:ext cx="3359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6002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20574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3B3838"/>
                  </a:solidFill>
                  <a:latin typeface="微软雅黑" panose="020B0503020204020204" pitchFamily="34" charset="-122"/>
                  <a:ea typeface="微软雅黑" panose="020B0503020204020204" pitchFamily="34" charset="-122"/>
                </a:rPr>
                <a:t>单位：郑州澍青医学高等专科学校</a:t>
              </a:r>
            </a:p>
          </p:txBody>
        </p:sp>
      </p:grpSp>
      <p:sp>
        <p:nvSpPr>
          <p:cNvPr id="18437" name="文本框 107">
            <a:extLst>
              <a:ext uri="{FF2B5EF4-FFF2-40B4-BE49-F238E27FC236}">
                <a16:creationId xmlns:a16="http://schemas.microsoft.com/office/drawing/2014/main" xmlns="" id="{20CE724D-C672-4B43-8A6F-D35E75C86036}"/>
              </a:ext>
            </a:extLst>
          </p:cNvPr>
          <p:cNvSpPr txBox="1">
            <a:spLocks noChangeArrowheads="1"/>
          </p:cNvSpPr>
          <p:nvPr/>
        </p:nvSpPr>
        <p:spPr bwMode="auto">
          <a:xfrm>
            <a:off x="2921000" y="3643313"/>
            <a:ext cx="6464300"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6002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20574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gn="ctr" eaLnBrk="1" hangingPunct="1">
              <a:lnSpc>
                <a:spcPct val="120000"/>
              </a:lnSpc>
              <a:spcBef>
                <a:spcPct val="0"/>
              </a:spcBef>
              <a:buFont typeface="Arial" panose="020B0604020202020204" pitchFamily="34" charset="0"/>
              <a:buNone/>
            </a:pPr>
            <a:r>
              <a:rPr lang="zh-CN" altLang="en-US" sz="4400" b="1">
                <a:solidFill>
                  <a:srgbClr val="2B2F3A"/>
                </a:solidFill>
                <a:latin typeface="微软雅黑" panose="020B0503020204020204" pitchFamily="34" charset="-122"/>
                <a:ea typeface="微软雅黑" panose="020B0503020204020204" pitchFamily="34" charset="-122"/>
              </a:rPr>
              <a:t>药物疗法与过敏试验法 </a:t>
            </a:r>
            <a:endParaRPr lang="en-US" altLang="zh-CN" sz="4400" b="1">
              <a:solidFill>
                <a:srgbClr val="2B2F3A"/>
              </a:solidFill>
              <a:latin typeface="微软雅黑" panose="020B0503020204020204" pitchFamily="34" charset="-122"/>
              <a:ea typeface="微软雅黑" panose="020B0503020204020204" pitchFamily="34" charset="-122"/>
            </a:endParaRPr>
          </a:p>
        </p:txBody>
      </p:sp>
      <p:grpSp>
        <p:nvGrpSpPr>
          <p:cNvPr id="18438" name="组合 1">
            <a:extLst>
              <a:ext uri="{FF2B5EF4-FFF2-40B4-BE49-F238E27FC236}">
                <a16:creationId xmlns:a16="http://schemas.microsoft.com/office/drawing/2014/main" xmlns="" id="{1DF1DEC9-D3AB-4276-9E2A-BDF35967D4D5}"/>
              </a:ext>
            </a:extLst>
          </p:cNvPr>
          <p:cNvGrpSpPr>
            <a:grpSpLocks/>
          </p:cNvGrpSpPr>
          <p:nvPr/>
        </p:nvGrpSpPr>
        <p:grpSpPr bwMode="auto">
          <a:xfrm>
            <a:off x="1898650" y="5181600"/>
            <a:ext cx="2763838" cy="469900"/>
            <a:chOff x="1935163" y="4640263"/>
            <a:chExt cx="2763837" cy="469900"/>
          </a:xfrm>
        </p:grpSpPr>
        <p:sp>
          <p:nvSpPr>
            <p:cNvPr id="18439" name="文本框 39">
              <a:extLst>
                <a:ext uri="{FF2B5EF4-FFF2-40B4-BE49-F238E27FC236}">
                  <a16:creationId xmlns:a16="http://schemas.microsoft.com/office/drawing/2014/main" xmlns="" id="{B16D7696-7860-41CD-94B8-0E286F10C860}"/>
                </a:ext>
              </a:extLst>
            </p:cNvPr>
            <p:cNvSpPr txBox="1">
              <a:spLocks noChangeArrowheads="1"/>
            </p:cNvSpPr>
            <p:nvPr/>
          </p:nvSpPr>
          <p:spPr bwMode="auto">
            <a:xfrm>
              <a:off x="2486025" y="4735513"/>
              <a:ext cx="22129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6002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20574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3B3838"/>
                  </a:solidFill>
                  <a:latin typeface="微软雅黑" panose="020B0503020204020204" pitchFamily="34" charset="-122"/>
                  <a:ea typeface="微软雅黑" panose="020B0503020204020204" pitchFamily="34" charset="-122"/>
                </a:rPr>
                <a:t>主讲人：陈亚静</a:t>
              </a:r>
            </a:p>
          </p:txBody>
        </p:sp>
        <p:pic>
          <p:nvPicPr>
            <p:cNvPr id="18440" name="图形 2" descr="女学生">
              <a:extLst>
                <a:ext uri="{FF2B5EF4-FFF2-40B4-BE49-F238E27FC236}">
                  <a16:creationId xmlns:a16="http://schemas.microsoft.com/office/drawing/2014/main" xmlns="" id="{4F307012-5DD0-4337-B921-284EB9E7B15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5163" y="4640263"/>
              <a:ext cx="4699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xmlns="" Requires="p14">
      <p:transition spd="slow" p14:dur="999"/>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aphicFrame>
        <p:nvGraphicFramePr>
          <p:cNvPr id="17" name="图示 16">
            <a:extLst>
              <a:ext uri="{FF2B5EF4-FFF2-40B4-BE49-F238E27FC236}">
                <a16:creationId xmlns:a16="http://schemas.microsoft.com/office/drawing/2014/main" xmlns="" id="{CEA8FBDF-5822-4A16-B126-BD75961A664F}"/>
              </a:ext>
            </a:extLst>
          </p:cNvPr>
          <p:cNvGraphicFramePr/>
          <p:nvPr>
            <p:extLst>
              <p:ext uri="{D42A27DB-BD31-4B8C-83A1-F6EECF244321}">
                <p14:modId xmlns:p14="http://schemas.microsoft.com/office/powerpoint/2010/main" xmlns="" val="1775097321"/>
              </p:ext>
            </p:extLst>
          </p:nvPr>
        </p:nvGraphicFramePr>
        <p:xfrm>
          <a:off x="1415480" y="827212"/>
          <a:ext cx="41044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图示 17">
            <a:extLst>
              <a:ext uri="{FF2B5EF4-FFF2-40B4-BE49-F238E27FC236}">
                <a16:creationId xmlns:a16="http://schemas.microsoft.com/office/drawing/2014/main" xmlns="" id="{F02155F8-0573-406E-9848-0836CE092731}"/>
              </a:ext>
            </a:extLst>
          </p:cNvPr>
          <p:cNvGraphicFramePr/>
          <p:nvPr>
            <p:extLst>
              <p:ext uri="{D42A27DB-BD31-4B8C-83A1-F6EECF244321}">
                <p14:modId xmlns:p14="http://schemas.microsoft.com/office/powerpoint/2010/main" xmlns="" val="2949727848"/>
              </p:ext>
            </p:extLst>
          </p:nvPr>
        </p:nvGraphicFramePr>
        <p:xfrm>
          <a:off x="6588734" y="827213"/>
          <a:ext cx="440381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26099423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pic>
        <p:nvPicPr>
          <p:cNvPr id="4" name="图片 3">
            <a:extLst>
              <a:ext uri="{FF2B5EF4-FFF2-40B4-BE49-F238E27FC236}">
                <a16:creationId xmlns:a16="http://schemas.microsoft.com/office/drawing/2014/main" xmlns="" id="{7A136723-E556-42E4-9698-2DB4BA13BBDA}"/>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6888088" y="764704"/>
            <a:ext cx="5139953" cy="4696570"/>
          </a:xfrm>
          <a:prstGeom prst="rect">
            <a:avLst/>
          </a:prstGeom>
        </p:spPr>
      </p:pic>
      <p:sp>
        <p:nvSpPr>
          <p:cNvPr id="8" name="文本框 7">
            <a:extLst>
              <a:ext uri="{FF2B5EF4-FFF2-40B4-BE49-F238E27FC236}">
                <a16:creationId xmlns:a16="http://schemas.microsoft.com/office/drawing/2014/main" xmlns="" id="{705186DF-5858-4805-A1B6-D9C8527B6A33}"/>
              </a:ext>
            </a:extLst>
          </p:cNvPr>
          <p:cNvSpPr txBox="1"/>
          <p:nvPr/>
        </p:nvSpPr>
        <p:spPr>
          <a:xfrm>
            <a:off x="551384" y="929639"/>
            <a:ext cx="9117533" cy="2431243"/>
          </a:xfrm>
          <a:prstGeom prst="rect">
            <a:avLst/>
          </a:prstGeom>
          <a:noFill/>
        </p:spPr>
        <p:txBody>
          <a:bodyPr wrap="square">
            <a:spAutoFit/>
          </a:bodyPr>
          <a:lstStyle/>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详细询问</a:t>
            </a:r>
            <a:r>
              <a:rPr kumimoji="1" lang="zh-CN" altLang="en-US" sz="2800" b="1" dirty="0">
                <a:solidFill>
                  <a:srgbClr val="FF0000"/>
                </a:solidFill>
                <a:latin typeface="黑体" panose="02010609060101010101" pitchFamily="49" charset="-122"/>
                <a:ea typeface="黑体" panose="02010609060101010101" pitchFamily="49" charset="-122"/>
              </a:rPr>
              <a:t>用药史、过敏史、家族史</a:t>
            </a:r>
            <a:r>
              <a:rPr kumimoji="1" lang="zh-CN" altLang="en-US" sz="2800" b="1" dirty="0">
                <a:solidFill>
                  <a:srgbClr val="000000"/>
                </a:solidFill>
                <a:latin typeface="黑体" panose="02010609060101010101" pitchFamily="49" charset="-122"/>
                <a:ea typeface="黑体" panose="02010609060101010101" pitchFamily="49" charset="-122"/>
              </a:rPr>
              <a:t>及进行药物的过敏</a:t>
            </a:r>
          </a:p>
          <a:p>
            <a:pPr eaLnBrk="0" hangingPunct="0">
              <a:lnSpc>
                <a:spcPct val="125000"/>
              </a:lnSpc>
              <a:spcBef>
                <a:spcPct val="20000"/>
              </a:spcBef>
              <a:buClr>
                <a:srgbClr val="CCCC00"/>
              </a:buClr>
              <a:buSzPct val="75000"/>
            </a:pPr>
            <a:r>
              <a:rPr kumimoji="1" lang="zh-CN" altLang="en-US" sz="2800" b="1" dirty="0">
                <a:solidFill>
                  <a:srgbClr val="000000"/>
                </a:solidFill>
                <a:latin typeface="黑体" panose="02010609060101010101" pitchFamily="49" charset="-122"/>
                <a:ea typeface="黑体" panose="02010609060101010101" pitchFamily="49" charset="-122"/>
              </a:rPr>
              <a:t>试验。已有过敏史的患者</a:t>
            </a:r>
            <a:r>
              <a:rPr kumimoji="1" lang="zh-CN" altLang="en-US" sz="2800" b="1" dirty="0">
                <a:solidFill>
                  <a:srgbClr val="FF0000"/>
                </a:solidFill>
                <a:latin typeface="黑体" panose="02010609060101010101" pitchFamily="49" charset="-122"/>
                <a:ea typeface="黑体" panose="02010609060101010101" pitchFamily="49" charset="-122"/>
              </a:rPr>
              <a:t>禁止</a:t>
            </a:r>
            <a:r>
              <a:rPr kumimoji="1" lang="zh-CN" altLang="en-US" sz="2800" b="1" dirty="0">
                <a:solidFill>
                  <a:srgbClr val="000000"/>
                </a:solidFill>
                <a:latin typeface="黑体" panose="02010609060101010101" pitchFamily="49" charset="-122"/>
                <a:ea typeface="黑体" panose="02010609060101010101" pitchFamily="49" charset="-122"/>
              </a:rPr>
              <a:t>做过敏试验；对接受过青</a:t>
            </a:r>
          </a:p>
          <a:p>
            <a:pPr eaLnBrk="0" hangingPunct="0">
              <a:lnSpc>
                <a:spcPct val="125000"/>
              </a:lnSpc>
              <a:spcBef>
                <a:spcPct val="20000"/>
              </a:spcBef>
              <a:buClr>
                <a:srgbClr val="CCCC00"/>
              </a:buClr>
              <a:buSzPct val="75000"/>
            </a:pPr>
            <a:r>
              <a:rPr kumimoji="1" lang="zh-CN" altLang="en-US" sz="2800" b="1" dirty="0">
                <a:solidFill>
                  <a:srgbClr val="000000"/>
                </a:solidFill>
                <a:latin typeface="黑体" panose="02010609060101010101" pitchFamily="49" charset="-122"/>
                <a:ea typeface="黑体" panose="02010609060101010101" pitchFamily="49" charset="-122"/>
              </a:rPr>
              <a:t>霉素治疗的患者，</a:t>
            </a:r>
            <a:r>
              <a:rPr kumimoji="1" lang="zh-CN" altLang="en-US" sz="2800" b="1" dirty="0">
                <a:solidFill>
                  <a:srgbClr val="FF0000"/>
                </a:solidFill>
                <a:latin typeface="黑体" panose="02010609060101010101" pitchFamily="49" charset="-122"/>
                <a:ea typeface="黑体" panose="02010609060101010101" pitchFamily="49" charset="-122"/>
              </a:rPr>
              <a:t>停药</a:t>
            </a:r>
            <a:r>
              <a:rPr kumimoji="1" lang="en-US" altLang="zh-CN" sz="2800" b="1" dirty="0">
                <a:solidFill>
                  <a:srgbClr val="FF0000"/>
                </a:solidFill>
                <a:latin typeface="黑体" panose="02010609060101010101" pitchFamily="49" charset="-122"/>
                <a:ea typeface="黑体" panose="02010609060101010101" pitchFamily="49" charset="-122"/>
              </a:rPr>
              <a:t>3d</a:t>
            </a:r>
            <a:r>
              <a:rPr kumimoji="1" lang="zh-CN" altLang="en-US" sz="2800" b="1" dirty="0">
                <a:solidFill>
                  <a:srgbClr val="000000"/>
                </a:solidFill>
                <a:latin typeface="黑体" panose="02010609060101010101" pitchFamily="49" charset="-122"/>
                <a:ea typeface="黑体" panose="02010609060101010101" pitchFamily="49" charset="-122"/>
              </a:rPr>
              <a:t>以上者，用药过程中药物的</a:t>
            </a:r>
          </a:p>
          <a:p>
            <a:pPr eaLnBrk="0" hangingPunct="0">
              <a:lnSpc>
                <a:spcPct val="125000"/>
              </a:lnSpc>
              <a:spcBef>
                <a:spcPct val="20000"/>
              </a:spcBef>
              <a:buClr>
                <a:srgbClr val="CCCC00"/>
              </a:buClr>
              <a:buSzPct val="75000"/>
            </a:pPr>
            <a:r>
              <a:rPr kumimoji="1" lang="zh-CN" altLang="en-US" sz="2800" b="1" dirty="0">
                <a:solidFill>
                  <a:srgbClr val="FF0000"/>
                </a:solidFill>
                <a:latin typeface="黑体" panose="02010609060101010101" pitchFamily="49" charset="-122"/>
                <a:ea typeface="黑体" panose="02010609060101010101" pitchFamily="49" charset="-122"/>
              </a:rPr>
              <a:t>批号更换</a:t>
            </a:r>
            <a:r>
              <a:rPr kumimoji="1" lang="zh-CN" altLang="en-US" sz="2800" b="1" dirty="0">
                <a:solidFill>
                  <a:srgbClr val="000000"/>
                </a:solidFill>
                <a:latin typeface="黑体" panose="02010609060101010101" pitchFamily="49" charset="-122"/>
                <a:ea typeface="黑体" panose="02010609060101010101" pitchFamily="49" charset="-122"/>
              </a:rPr>
              <a:t>时，需重做过敏试验。</a:t>
            </a:r>
          </a:p>
        </p:txBody>
      </p:sp>
      <p:sp>
        <p:nvSpPr>
          <p:cNvPr id="6" name="文本框 5">
            <a:extLst>
              <a:ext uri="{FF2B5EF4-FFF2-40B4-BE49-F238E27FC236}">
                <a16:creationId xmlns:a16="http://schemas.microsoft.com/office/drawing/2014/main" xmlns="" id="{4E18949E-83D7-4AB1-9074-B6C498045205}"/>
              </a:ext>
            </a:extLst>
          </p:cNvPr>
          <p:cNvSpPr txBox="1"/>
          <p:nvPr/>
        </p:nvSpPr>
        <p:spPr>
          <a:xfrm>
            <a:off x="579443" y="3861048"/>
            <a:ext cx="9117533" cy="1095493"/>
          </a:xfrm>
          <a:prstGeom prst="rect">
            <a:avLst/>
          </a:prstGeom>
          <a:noFill/>
        </p:spPr>
        <p:txBody>
          <a:bodyPr wrap="square">
            <a:spAutoFit/>
          </a:bodyPr>
          <a:lstStyle/>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正确实施药物过敏试验皮试液的配制、皮内注射的方法及剂量、试验结果的判断都应准确无误。</a:t>
            </a:r>
          </a:p>
        </p:txBody>
      </p:sp>
    </p:spTree>
    <p:extLst>
      <p:ext uri="{BB962C8B-B14F-4D97-AF65-F5344CB8AC3E}">
        <p14:creationId xmlns:p14="http://schemas.microsoft.com/office/powerpoint/2010/main" xmlns="" val="305046006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pic>
        <p:nvPicPr>
          <p:cNvPr id="4" name="图片 3">
            <a:extLst>
              <a:ext uri="{FF2B5EF4-FFF2-40B4-BE49-F238E27FC236}">
                <a16:creationId xmlns:a16="http://schemas.microsoft.com/office/drawing/2014/main" xmlns="" id="{7A136723-E556-42E4-9698-2DB4BA13BBDA}"/>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7062391" y="929639"/>
            <a:ext cx="4612792" cy="4214884"/>
          </a:xfrm>
          <a:prstGeom prst="rect">
            <a:avLst/>
          </a:prstGeom>
        </p:spPr>
      </p:pic>
      <p:sp>
        <p:nvSpPr>
          <p:cNvPr id="8" name="文本框 7">
            <a:extLst>
              <a:ext uri="{FF2B5EF4-FFF2-40B4-BE49-F238E27FC236}">
                <a16:creationId xmlns:a16="http://schemas.microsoft.com/office/drawing/2014/main" xmlns="" id="{705186DF-5858-4805-A1B6-D9C8527B6A33}"/>
              </a:ext>
            </a:extLst>
          </p:cNvPr>
          <p:cNvSpPr txBox="1"/>
          <p:nvPr/>
        </p:nvSpPr>
        <p:spPr>
          <a:xfrm>
            <a:off x="551384" y="929639"/>
            <a:ext cx="9117533" cy="1634102"/>
          </a:xfrm>
          <a:prstGeom prst="rect">
            <a:avLst/>
          </a:prstGeom>
          <a:noFill/>
        </p:spPr>
        <p:txBody>
          <a:bodyPr wrap="square">
            <a:spAutoFit/>
          </a:bodyPr>
          <a:lstStyle/>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做过敏试验和用药过程中护士应严格执行查对制度严密观察患者反应并备好急救药品。注射后应观察</a:t>
            </a:r>
            <a:r>
              <a:rPr kumimoji="1" lang="en-US" altLang="zh-CN" sz="2800" b="1" dirty="0">
                <a:solidFill>
                  <a:srgbClr val="000000"/>
                </a:solidFill>
                <a:latin typeface="黑体" panose="02010609060101010101" pitchFamily="49" charset="-122"/>
                <a:ea typeface="黑体" panose="02010609060101010101" pitchFamily="49" charset="-122"/>
              </a:rPr>
              <a:t>30 min</a:t>
            </a:r>
            <a:r>
              <a:rPr kumimoji="1" lang="zh-CN" altLang="en-US" sz="2800" b="1" dirty="0">
                <a:solidFill>
                  <a:srgbClr val="000000"/>
                </a:solidFill>
                <a:latin typeface="黑体" panose="02010609060101010101" pitchFamily="49" charset="-122"/>
                <a:ea typeface="黑体" panose="02010609060101010101" pitchFamily="49" charset="-122"/>
              </a:rPr>
              <a:t>以上，防止发生迟缓反应。</a:t>
            </a:r>
          </a:p>
        </p:txBody>
      </p:sp>
      <p:sp>
        <p:nvSpPr>
          <p:cNvPr id="6" name="文本框 5">
            <a:extLst>
              <a:ext uri="{FF2B5EF4-FFF2-40B4-BE49-F238E27FC236}">
                <a16:creationId xmlns:a16="http://schemas.microsoft.com/office/drawing/2014/main" xmlns="" id="{4E18949E-83D7-4AB1-9074-B6C498045205}"/>
              </a:ext>
            </a:extLst>
          </p:cNvPr>
          <p:cNvSpPr txBox="1"/>
          <p:nvPr/>
        </p:nvSpPr>
        <p:spPr>
          <a:xfrm>
            <a:off x="551384" y="2765939"/>
            <a:ext cx="9937104" cy="2431243"/>
          </a:xfrm>
          <a:prstGeom prst="rect">
            <a:avLst/>
          </a:prstGeom>
          <a:noFill/>
        </p:spPr>
        <p:txBody>
          <a:bodyPr wrap="square">
            <a:spAutoFit/>
          </a:bodyPr>
          <a:lstStyle/>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青霉素溶液应现配现用。</a:t>
            </a:r>
          </a:p>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配制皮试液或稀释青霉素的生理盐水应专用。</a:t>
            </a:r>
          </a:p>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患者不宜在同一时间内做两种药物的过敏试验。</a:t>
            </a:r>
            <a:endParaRPr kumimoji="1" lang="en-US" altLang="zh-CN" sz="2800" b="1" dirty="0">
              <a:solidFill>
                <a:srgbClr val="000000"/>
              </a:solidFill>
              <a:latin typeface="黑体" panose="02010609060101010101" pitchFamily="49" charset="-122"/>
              <a:ea typeface="黑体" panose="02010609060101010101" pitchFamily="49" charset="-122"/>
            </a:endParaRPr>
          </a:p>
          <a:p>
            <a:pPr marL="457200" indent="-457200" eaLnBrk="0" hangingPunct="0">
              <a:lnSpc>
                <a:spcPct val="125000"/>
              </a:lnSpc>
              <a:spcBef>
                <a:spcPct val="20000"/>
              </a:spcBef>
              <a:buClr>
                <a:srgbClr val="CCCC00"/>
              </a:buClr>
              <a:buSzPct val="75000"/>
              <a:buFont typeface="Wingdings" panose="05000000000000000000" pitchFamily="2" charset="2"/>
              <a:buChar char="u"/>
            </a:pPr>
            <a:r>
              <a:rPr kumimoji="1" lang="zh-CN" altLang="en-US" sz="2800" b="1" dirty="0">
                <a:solidFill>
                  <a:srgbClr val="000000"/>
                </a:solidFill>
                <a:latin typeface="黑体" panose="02010609060101010101" pitchFamily="49" charset="-122"/>
                <a:ea typeface="黑体" panose="02010609060101010101" pitchFamily="49" charset="-122"/>
              </a:rPr>
              <a:t>病人空腹时不宜做过敏试验，以免出现低血糖导致晕厥。</a:t>
            </a:r>
          </a:p>
        </p:txBody>
      </p:sp>
    </p:spTree>
    <p:extLst>
      <p:ext uri="{BB962C8B-B14F-4D97-AF65-F5344CB8AC3E}">
        <p14:creationId xmlns:p14="http://schemas.microsoft.com/office/powerpoint/2010/main" xmlns="" val="170367053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0333578-3018-4717-91B7-B62335FDD482}"/>
              </a:ext>
            </a:extLst>
          </p:cNvPr>
          <p:cNvGrpSpPr/>
          <p:nvPr/>
        </p:nvGrpSpPr>
        <p:grpSpPr>
          <a:xfrm>
            <a:off x="983432" y="1196752"/>
            <a:ext cx="3960440" cy="648072"/>
            <a:chOff x="5133" y="1064702"/>
            <a:chExt cx="1591348" cy="954809"/>
          </a:xfrm>
          <a:solidFill>
            <a:schemeClr val="accent1">
              <a:lumMod val="50000"/>
            </a:schemeClr>
          </a:solidFill>
        </p:grpSpPr>
        <p:sp>
          <p:nvSpPr>
            <p:cNvPr id="9" name="矩形: 圆角 8">
              <a:extLst>
                <a:ext uri="{FF2B5EF4-FFF2-40B4-BE49-F238E27FC236}">
                  <a16:creationId xmlns:a16="http://schemas.microsoft.com/office/drawing/2014/main" xmlns="" id="{93582C04-AF89-46F3-AC40-464D05B5E1B1}"/>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矩形: 圆角 4">
              <a:extLst>
                <a:ext uri="{FF2B5EF4-FFF2-40B4-BE49-F238E27FC236}">
                  <a16:creationId xmlns:a16="http://schemas.microsoft.com/office/drawing/2014/main" xmlns="" id="{354944EF-8F6A-4E6E-8574-204B33D217D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kern="1200" dirty="0"/>
                <a:t>青霉素过敏试验法</a:t>
              </a:r>
            </a:p>
          </p:txBody>
        </p:sp>
      </p:grpSp>
      <p:sp>
        <p:nvSpPr>
          <p:cNvPr id="11" name="文本框 10">
            <a:extLst>
              <a:ext uri="{FF2B5EF4-FFF2-40B4-BE49-F238E27FC236}">
                <a16:creationId xmlns:a16="http://schemas.microsoft.com/office/drawing/2014/main" xmlns="" id="{20659538-9ED6-4743-A97B-F8A154A4B766}"/>
              </a:ext>
            </a:extLst>
          </p:cNvPr>
          <p:cNvSpPr txBox="1"/>
          <p:nvPr/>
        </p:nvSpPr>
        <p:spPr>
          <a:xfrm>
            <a:off x="839416" y="2276872"/>
            <a:ext cx="9724461" cy="523220"/>
          </a:xfrm>
          <a:prstGeom prst="rect">
            <a:avLst/>
          </a:prstGeom>
          <a:noFill/>
        </p:spPr>
        <p:txBody>
          <a:bodyPr wrap="square">
            <a:spAutoFit/>
          </a:bodyPr>
          <a:lstStyle/>
          <a:p>
            <a:pPr eaLnBrk="1" hangingPunct="1">
              <a:buFont typeface="Wingdings" panose="05000000000000000000" pitchFamily="2" charset="2"/>
              <a:buNone/>
            </a:pP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目的</a:t>
            </a:r>
            <a:r>
              <a:rPr lang="en-US" altLang="zh-CN" sz="2800" b="1" dirty="0">
                <a:latin typeface="黑体" panose="02010609060101010101" pitchFamily="49" charset="-122"/>
                <a:ea typeface="黑体" panose="02010609060101010101" pitchFamily="49" charset="-122"/>
              </a:rPr>
              <a:t>】</a:t>
            </a:r>
            <a:r>
              <a:rPr lang="zh-CN" altLang="en-US" sz="2800" b="1" dirty="0">
                <a:solidFill>
                  <a:srgbClr val="CC9900"/>
                </a:solidFill>
                <a:latin typeface="黑体" panose="02010609060101010101" pitchFamily="49" charset="-122"/>
                <a:ea typeface="黑体" panose="02010609060101010101" pitchFamily="49" charset="-122"/>
              </a:rPr>
              <a:t>预防青霉素过敏反应的发生，保证患者用药安全。</a:t>
            </a:r>
            <a:endParaRPr lang="en-US" altLang="zh-CN" sz="2800" b="1" dirty="0">
              <a:solidFill>
                <a:srgbClr val="CC9900"/>
              </a:solidFill>
              <a:latin typeface="黑体" panose="02010609060101010101" pitchFamily="49" charset="-122"/>
              <a:ea typeface="黑体" panose="02010609060101010101" pitchFamily="49" charset="-122"/>
            </a:endParaRPr>
          </a:p>
        </p:txBody>
      </p:sp>
      <p:sp>
        <p:nvSpPr>
          <p:cNvPr id="5" name="文本框 4">
            <a:extLst>
              <a:ext uri="{FF2B5EF4-FFF2-40B4-BE49-F238E27FC236}">
                <a16:creationId xmlns:a16="http://schemas.microsoft.com/office/drawing/2014/main" xmlns="" id="{713A8F44-44DF-43CE-99E7-6FFCF37C037E}"/>
              </a:ext>
            </a:extLst>
          </p:cNvPr>
          <p:cNvSpPr txBox="1"/>
          <p:nvPr/>
        </p:nvSpPr>
        <p:spPr>
          <a:xfrm>
            <a:off x="839416" y="3232140"/>
            <a:ext cx="2592288" cy="523220"/>
          </a:xfrm>
          <a:prstGeom prst="rect">
            <a:avLst/>
          </a:prstGeom>
          <a:noFill/>
        </p:spPr>
        <p:txBody>
          <a:bodyPr wrap="square">
            <a:spAutoFit/>
          </a:bodyPr>
          <a:lstStyle/>
          <a:p>
            <a:pPr>
              <a:defRPr/>
            </a:pPr>
            <a:r>
              <a:rPr lang="en-US" altLang="zh-CN" sz="2800" dirty="0">
                <a:latin typeface="+mn-ea"/>
                <a:ea typeface="+mn-ea"/>
              </a:rPr>
              <a:t>【</a:t>
            </a:r>
            <a:r>
              <a:rPr lang="zh-CN" altLang="en-US" sz="2800" dirty="0">
                <a:latin typeface="+mn-ea"/>
                <a:ea typeface="+mn-ea"/>
              </a:rPr>
              <a:t>操作程序</a:t>
            </a:r>
            <a:r>
              <a:rPr lang="en-US" altLang="zh-CN" sz="2800" dirty="0">
                <a:latin typeface="+mn-ea"/>
                <a:ea typeface="+mn-ea"/>
              </a:rPr>
              <a:t>】</a:t>
            </a:r>
            <a:endParaRPr lang="zh-CN" altLang="en-US" sz="2800" dirty="0">
              <a:latin typeface="+mn-ea"/>
              <a:ea typeface="+mn-ea"/>
            </a:endParaRPr>
          </a:p>
        </p:txBody>
      </p:sp>
      <p:grpSp>
        <p:nvGrpSpPr>
          <p:cNvPr id="14" name="组合 13">
            <a:extLst>
              <a:ext uri="{FF2B5EF4-FFF2-40B4-BE49-F238E27FC236}">
                <a16:creationId xmlns:a16="http://schemas.microsoft.com/office/drawing/2014/main" xmlns="" id="{33007EBB-7834-42B0-9891-9F37D5E1F63B}"/>
              </a:ext>
            </a:extLst>
          </p:cNvPr>
          <p:cNvGrpSpPr/>
          <p:nvPr/>
        </p:nvGrpSpPr>
        <p:grpSpPr>
          <a:xfrm>
            <a:off x="1055440" y="4257031"/>
            <a:ext cx="720726" cy="1512168"/>
            <a:chOff x="5133" y="1064702"/>
            <a:chExt cx="1591348" cy="954809"/>
          </a:xfrm>
          <a:solidFill>
            <a:schemeClr val="accent1">
              <a:lumMod val="50000"/>
            </a:schemeClr>
          </a:solidFill>
        </p:grpSpPr>
        <p:sp>
          <p:nvSpPr>
            <p:cNvPr id="15" name="矩形: 圆角 14">
              <a:extLst>
                <a:ext uri="{FF2B5EF4-FFF2-40B4-BE49-F238E27FC236}">
                  <a16:creationId xmlns:a16="http://schemas.microsoft.com/office/drawing/2014/main" xmlns="" id="{817B0DA7-20D6-4786-80DF-0314F22F5F64}"/>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xmlns="" id="{C2B56AE1-05F4-480E-A4C2-62B0C2073FDF}"/>
                </a:ext>
              </a:extLst>
            </p:cNvPr>
            <p:cNvSpPr txBox="1"/>
            <p:nvPr/>
          </p:nvSpPr>
          <p:spPr>
            <a:xfrm>
              <a:off x="33097" y="1092667"/>
              <a:ext cx="1535418" cy="898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800" kern="1200" dirty="0"/>
                <a:t>评估</a:t>
              </a:r>
            </a:p>
          </p:txBody>
        </p:sp>
      </p:grpSp>
      <p:sp>
        <p:nvSpPr>
          <p:cNvPr id="18" name="文本框 17">
            <a:extLst>
              <a:ext uri="{FF2B5EF4-FFF2-40B4-BE49-F238E27FC236}">
                <a16:creationId xmlns:a16="http://schemas.microsoft.com/office/drawing/2014/main" xmlns="" id="{5B229E74-F97E-4DBF-80FC-4D9864095EB5}"/>
              </a:ext>
            </a:extLst>
          </p:cNvPr>
          <p:cNvSpPr txBox="1"/>
          <p:nvPr/>
        </p:nvSpPr>
        <p:spPr>
          <a:xfrm>
            <a:off x="1919536" y="4187408"/>
            <a:ext cx="9361040" cy="1651414"/>
          </a:xfrm>
          <a:prstGeom prst="rect">
            <a:avLst/>
          </a:prstGeom>
          <a:noFill/>
        </p:spPr>
        <p:txBody>
          <a:bodyPr wrap="square">
            <a:spAutoFit/>
          </a:bodyPr>
          <a:lstStyle/>
          <a:p>
            <a:pPr>
              <a:lnSpc>
                <a:spcPct val="125000"/>
              </a:lnSpc>
            </a:pPr>
            <a:r>
              <a:rPr lang="zh-CN" altLang="en-US" sz="2800" dirty="0">
                <a:latin typeface="+mn-ea"/>
                <a:ea typeface="+mn-ea"/>
              </a:rPr>
              <a:t>（</a:t>
            </a:r>
            <a:r>
              <a:rPr lang="en-US" altLang="zh-CN" sz="2800" dirty="0">
                <a:latin typeface="+mn-ea"/>
                <a:ea typeface="+mn-ea"/>
              </a:rPr>
              <a:t>1</a:t>
            </a:r>
            <a:r>
              <a:rPr lang="zh-CN" altLang="en-US" sz="2800" dirty="0">
                <a:latin typeface="+mn-ea"/>
                <a:ea typeface="+mn-ea"/>
              </a:rPr>
              <a:t>）询问用药史、过敏史、家族史。</a:t>
            </a:r>
          </a:p>
          <a:p>
            <a:pPr>
              <a:lnSpc>
                <a:spcPct val="125000"/>
              </a:lnSpc>
            </a:pPr>
            <a:r>
              <a:rPr lang="zh-CN" altLang="en-US" sz="2800" dirty="0">
                <a:latin typeface="+mn-ea"/>
                <a:ea typeface="+mn-ea"/>
              </a:rPr>
              <a:t>（</a:t>
            </a:r>
            <a:r>
              <a:rPr lang="en-US" altLang="zh-CN" sz="2800" dirty="0">
                <a:latin typeface="+mn-ea"/>
                <a:ea typeface="+mn-ea"/>
              </a:rPr>
              <a:t>2</a:t>
            </a:r>
            <a:r>
              <a:rPr lang="zh-CN" altLang="en-US" sz="2800" dirty="0">
                <a:latin typeface="+mn-ea"/>
                <a:ea typeface="+mn-ea"/>
              </a:rPr>
              <a:t>）病人是否进食，空腹不宜进行操作。</a:t>
            </a:r>
          </a:p>
          <a:p>
            <a:pPr>
              <a:lnSpc>
                <a:spcPct val="125000"/>
              </a:lnSpc>
            </a:pPr>
            <a:r>
              <a:rPr lang="zh-CN" altLang="en-US" sz="2800" dirty="0">
                <a:latin typeface="+mn-ea"/>
                <a:ea typeface="+mn-ea"/>
              </a:rPr>
              <a:t>（</a:t>
            </a:r>
            <a:r>
              <a:rPr lang="en-US" altLang="zh-CN" sz="2800" dirty="0">
                <a:latin typeface="+mn-ea"/>
                <a:ea typeface="+mn-ea"/>
              </a:rPr>
              <a:t>3</a:t>
            </a:r>
            <a:r>
              <a:rPr lang="zh-CN" altLang="en-US" sz="2800" dirty="0">
                <a:latin typeface="+mn-ea"/>
                <a:ea typeface="+mn-ea"/>
              </a:rPr>
              <a:t>）病人注射部位皮肤、意识状态，认知及合作态度。</a:t>
            </a:r>
          </a:p>
        </p:txBody>
      </p:sp>
    </p:spTree>
    <p:extLst>
      <p:ext uri="{BB962C8B-B14F-4D97-AF65-F5344CB8AC3E}">
        <p14:creationId xmlns:p14="http://schemas.microsoft.com/office/powerpoint/2010/main" xmlns="" val="301842619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灯片编号占位符 3">
            <a:extLst>
              <a:ext uri="{FF2B5EF4-FFF2-40B4-BE49-F238E27FC236}">
                <a16:creationId xmlns:a16="http://schemas.microsoft.com/office/drawing/2014/main" xmlns="" id="{F52635C6-CB8B-49CA-8483-14EE10A9508F}"/>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sp>
        <p:nvSpPr>
          <p:cNvPr id="4" name="文本框 3">
            <a:extLst>
              <a:ext uri="{FF2B5EF4-FFF2-40B4-BE49-F238E27FC236}">
                <a16:creationId xmlns:a16="http://schemas.microsoft.com/office/drawing/2014/main" xmlns="" id="{7CFB9053-E1D2-408F-B408-555FE01F7B1C}"/>
              </a:ext>
            </a:extLst>
          </p:cNvPr>
          <p:cNvSpPr txBox="1"/>
          <p:nvPr/>
        </p:nvSpPr>
        <p:spPr>
          <a:xfrm>
            <a:off x="925707" y="865614"/>
            <a:ext cx="3024188" cy="585787"/>
          </a:xfrm>
          <a:prstGeom prst="rect">
            <a:avLst/>
          </a:prstGeom>
          <a:noFill/>
        </p:spPr>
        <p:txBody>
          <a:bodyPr>
            <a:spAutoFit/>
          </a:bodyPr>
          <a:lstStyle/>
          <a:p>
            <a:pPr>
              <a:defRPr/>
            </a:pPr>
            <a:r>
              <a:rPr lang="en-US" altLang="zh-CN" sz="3200" dirty="0">
                <a:latin typeface="+mn-ea"/>
                <a:ea typeface="+mn-ea"/>
              </a:rPr>
              <a:t>【</a:t>
            </a:r>
            <a:r>
              <a:rPr lang="zh-CN" altLang="en-US" sz="3200" dirty="0">
                <a:latin typeface="+mn-ea"/>
                <a:ea typeface="+mn-ea"/>
              </a:rPr>
              <a:t>计划</a:t>
            </a:r>
            <a:r>
              <a:rPr lang="en-US" altLang="zh-CN" sz="3200" dirty="0">
                <a:latin typeface="+mn-ea"/>
                <a:ea typeface="+mn-ea"/>
              </a:rPr>
              <a:t>】</a:t>
            </a:r>
            <a:endParaRPr lang="zh-CN" altLang="en-US" sz="3200" dirty="0">
              <a:latin typeface="+mn-ea"/>
              <a:ea typeface="+mn-ea"/>
            </a:endParaRPr>
          </a:p>
        </p:txBody>
      </p:sp>
      <p:grpSp>
        <p:nvGrpSpPr>
          <p:cNvPr id="59397" name="组合 11">
            <a:extLst>
              <a:ext uri="{FF2B5EF4-FFF2-40B4-BE49-F238E27FC236}">
                <a16:creationId xmlns:a16="http://schemas.microsoft.com/office/drawing/2014/main" xmlns="" id="{AE793BBB-0686-4F4A-A2EE-4AE87089143F}"/>
              </a:ext>
            </a:extLst>
          </p:cNvPr>
          <p:cNvGrpSpPr>
            <a:grpSpLocks/>
          </p:cNvGrpSpPr>
          <p:nvPr/>
        </p:nvGrpSpPr>
        <p:grpSpPr bwMode="auto">
          <a:xfrm>
            <a:off x="839416" y="1666963"/>
            <a:ext cx="2592388" cy="3889375"/>
            <a:chOff x="1405467" y="1892300"/>
            <a:chExt cx="3031067" cy="4038600"/>
          </a:xfrm>
        </p:grpSpPr>
        <p:sp>
          <p:nvSpPr>
            <p:cNvPr id="59403" name="AutoShape 3">
              <a:extLst>
                <a:ext uri="{FF2B5EF4-FFF2-40B4-BE49-F238E27FC236}">
                  <a16:creationId xmlns:a16="http://schemas.microsoft.com/office/drawing/2014/main" xmlns="" id="{549F3940-41E2-4596-92EF-0E08FDC247CF}"/>
                </a:ext>
              </a:extLst>
            </p:cNvPr>
            <p:cNvSpPr>
              <a:spLocks noChangeArrowheads="1"/>
            </p:cNvSpPr>
            <p:nvPr/>
          </p:nvSpPr>
          <p:spPr bwMode="auto">
            <a:xfrm>
              <a:off x="1439333" y="1892300"/>
              <a:ext cx="2980267" cy="660400"/>
            </a:xfrm>
            <a:prstGeom prst="bevel">
              <a:avLst>
                <a:gd name="adj" fmla="val 12500"/>
              </a:avLst>
            </a:prstGeom>
            <a:solidFill>
              <a:srgbClr val="CCFFCC">
                <a:alpha val="67842"/>
              </a:srgbClr>
            </a:solidFill>
            <a:ln>
              <a:noFill/>
            </a:ln>
            <a:extLst>
              <a:ext uri="{91240B29-F687-4F45-9708-019B960494DF}">
                <a14:hiddenLine xmlns:a14="http://schemas.microsoft.com/office/drawing/2010/main" xmlns="" w="12700">
                  <a:solidFill>
                    <a:srgbClr val="000000"/>
                  </a:solidFill>
                  <a:prstDash val="dashDot"/>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tx2"/>
                  </a:solidFill>
                  <a:latin typeface="微软雅黑" panose="020B0503020204020204" pitchFamily="34" charset="-122"/>
                  <a:ea typeface="微软雅黑" panose="020B0503020204020204" pitchFamily="34" charset="-122"/>
                </a:rPr>
                <a:t>护士准备</a:t>
              </a:r>
              <a:r>
                <a:rPr lang="zh-CN" altLang="en-US" dirty="0"/>
                <a:t> </a:t>
              </a:r>
            </a:p>
          </p:txBody>
        </p:sp>
        <p:sp>
          <p:nvSpPr>
            <p:cNvPr id="59404" name="AutoShape 5">
              <a:extLst>
                <a:ext uri="{FF2B5EF4-FFF2-40B4-BE49-F238E27FC236}">
                  <a16:creationId xmlns:a16="http://schemas.microsoft.com/office/drawing/2014/main" xmlns="" id="{A207596F-0E40-480C-98CF-EA56330AD797}"/>
                </a:ext>
              </a:extLst>
            </p:cNvPr>
            <p:cNvSpPr>
              <a:spLocks noChangeArrowheads="1"/>
            </p:cNvSpPr>
            <p:nvPr/>
          </p:nvSpPr>
          <p:spPr bwMode="auto">
            <a:xfrm>
              <a:off x="1456267" y="3073400"/>
              <a:ext cx="2980267" cy="660400"/>
            </a:xfrm>
            <a:prstGeom prst="bevel">
              <a:avLst>
                <a:gd name="adj" fmla="val 12500"/>
              </a:avLst>
            </a:prstGeom>
            <a:solidFill>
              <a:srgbClr val="CCFFCC">
                <a:alpha val="67842"/>
              </a:srgbClr>
            </a:solidFill>
            <a:ln>
              <a:noFill/>
            </a:ln>
            <a:extLst>
              <a:ext uri="{91240B29-F687-4F45-9708-019B960494DF}">
                <a14:hiddenLine xmlns:a14="http://schemas.microsoft.com/office/drawing/2010/main" xmlns="" w="12700">
                  <a:solidFill>
                    <a:srgbClr val="000000"/>
                  </a:solidFill>
                  <a:prstDash val="dashDot"/>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b="1">
                  <a:solidFill>
                    <a:schemeClr val="tx2"/>
                  </a:solidFill>
                  <a:latin typeface="微软雅黑" panose="020B0503020204020204" pitchFamily="34" charset="-122"/>
                  <a:ea typeface="微软雅黑" panose="020B0503020204020204" pitchFamily="34" charset="-122"/>
                </a:rPr>
                <a:t>患者准备</a:t>
              </a:r>
              <a:r>
                <a:rPr lang="zh-CN" altLang="en-US" sz="2400">
                  <a:solidFill>
                    <a:schemeClr val="tx2"/>
                  </a:solidFill>
                  <a:latin typeface="微软雅黑" panose="020B0503020204020204" pitchFamily="34" charset="-122"/>
                  <a:ea typeface="微软雅黑" panose="020B0503020204020204" pitchFamily="34" charset="-122"/>
                </a:rPr>
                <a:t> </a:t>
              </a:r>
            </a:p>
          </p:txBody>
        </p:sp>
        <p:sp>
          <p:nvSpPr>
            <p:cNvPr id="59405" name="AutoShape 6">
              <a:extLst>
                <a:ext uri="{FF2B5EF4-FFF2-40B4-BE49-F238E27FC236}">
                  <a16:creationId xmlns:a16="http://schemas.microsoft.com/office/drawing/2014/main" xmlns="" id="{9ABF77D9-16AB-4CDA-8182-377D80000E51}"/>
                </a:ext>
              </a:extLst>
            </p:cNvPr>
            <p:cNvSpPr>
              <a:spLocks noChangeArrowheads="1"/>
            </p:cNvSpPr>
            <p:nvPr/>
          </p:nvSpPr>
          <p:spPr bwMode="auto">
            <a:xfrm>
              <a:off x="1422400" y="4229100"/>
              <a:ext cx="2980267" cy="660400"/>
            </a:xfrm>
            <a:prstGeom prst="bevel">
              <a:avLst>
                <a:gd name="adj" fmla="val 12500"/>
              </a:avLst>
            </a:prstGeom>
            <a:solidFill>
              <a:srgbClr val="CCFFCC">
                <a:alpha val="67842"/>
              </a:srgbClr>
            </a:solidFill>
            <a:ln>
              <a:noFill/>
            </a:ln>
            <a:extLst>
              <a:ext uri="{91240B29-F687-4F45-9708-019B960494DF}">
                <a14:hiddenLine xmlns:a14="http://schemas.microsoft.com/office/drawing/2010/main" xmlns="" w="12700">
                  <a:solidFill>
                    <a:srgbClr val="000000"/>
                  </a:solidFill>
                  <a:prstDash val="dashDot"/>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b="1">
                  <a:solidFill>
                    <a:schemeClr val="tx2"/>
                  </a:solidFill>
                  <a:latin typeface="微软雅黑" panose="020B0503020204020204" pitchFamily="34" charset="-122"/>
                  <a:ea typeface="微软雅黑" panose="020B0503020204020204" pitchFamily="34" charset="-122"/>
                </a:rPr>
                <a:t>用物准备</a:t>
              </a:r>
              <a:r>
                <a:rPr lang="zh-CN" altLang="en-US"/>
                <a:t> </a:t>
              </a:r>
            </a:p>
          </p:txBody>
        </p:sp>
        <p:sp>
          <p:nvSpPr>
            <p:cNvPr id="59406" name="AutoShape 7">
              <a:extLst>
                <a:ext uri="{FF2B5EF4-FFF2-40B4-BE49-F238E27FC236}">
                  <a16:creationId xmlns:a16="http://schemas.microsoft.com/office/drawing/2014/main" xmlns="" id="{62E08DA4-1DD0-428B-9D19-348C26F8DA2C}"/>
                </a:ext>
              </a:extLst>
            </p:cNvPr>
            <p:cNvSpPr>
              <a:spLocks noChangeArrowheads="1"/>
            </p:cNvSpPr>
            <p:nvPr/>
          </p:nvSpPr>
          <p:spPr bwMode="auto">
            <a:xfrm>
              <a:off x="1405467" y="5270500"/>
              <a:ext cx="2980267" cy="660400"/>
            </a:xfrm>
            <a:prstGeom prst="bevel">
              <a:avLst>
                <a:gd name="adj" fmla="val 12500"/>
              </a:avLst>
            </a:prstGeom>
            <a:solidFill>
              <a:srgbClr val="CCFFCC">
                <a:alpha val="67842"/>
              </a:srgbClr>
            </a:solidFill>
            <a:ln>
              <a:noFill/>
            </a:ln>
            <a:extLst>
              <a:ext uri="{91240B29-F687-4F45-9708-019B960494DF}">
                <a14:hiddenLine xmlns:a14="http://schemas.microsoft.com/office/drawing/2010/main" xmlns="" w="12700">
                  <a:solidFill>
                    <a:srgbClr val="000000"/>
                  </a:solidFill>
                  <a:prstDash val="dashDot"/>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b="1">
                  <a:solidFill>
                    <a:schemeClr val="tx2"/>
                  </a:solidFill>
                  <a:latin typeface="微软雅黑" panose="020B0503020204020204" pitchFamily="34" charset="-122"/>
                  <a:ea typeface="微软雅黑" panose="020B0503020204020204" pitchFamily="34" charset="-122"/>
                </a:rPr>
                <a:t>环境准备</a:t>
              </a:r>
              <a:r>
                <a:rPr lang="zh-CN" altLang="en-US"/>
                <a:t> </a:t>
              </a:r>
            </a:p>
          </p:txBody>
        </p:sp>
      </p:grpSp>
      <p:sp>
        <p:nvSpPr>
          <p:cNvPr id="17" name="Rectangle 4">
            <a:extLst>
              <a:ext uri="{FF2B5EF4-FFF2-40B4-BE49-F238E27FC236}">
                <a16:creationId xmlns:a16="http://schemas.microsoft.com/office/drawing/2014/main" xmlns="" id="{D627E3DF-B407-4C05-9B16-582BF752E9C0}"/>
              </a:ext>
            </a:extLst>
          </p:cNvPr>
          <p:cNvSpPr>
            <a:spLocks noChangeArrowheads="1"/>
          </p:cNvSpPr>
          <p:nvPr/>
        </p:nvSpPr>
        <p:spPr bwMode="auto">
          <a:xfrm>
            <a:off x="3575720" y="1604063"/>
            <a:ext cx="6770688" cy="7493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衣帽整洁、洗手、戴口罩，掌握沟通交流技巧。 </a:t>
            </a:r>
          </a:p>
        </p:txBody>
      </p:sp>
      <p:sp>
        <p:nvSpPr>
          <p:cNvPr id="18" name="Rectangle 8">
            <a:extLst>
              <a:ext uri="{FF2B5EF4-FFF2-40B4-BE49-F238E27FC236}">
                <a16:creationId xmlns:a16="http://schemas.microsoft.com/office/drawing/2014/main" xmlns="" id="{B2B24E17-B180-4DF6-80FC-A485E86D47AB}"/>
              </a:ext>
            </a:extLst>
          </p:cNvPr>
          <p:cNvSpPr>
            <a:spLocks noChangeArrowheads="1"/>
          </p:cNvSpPr>
          <p:nvPr/>
        </p:nvSpPr>
        <p:spPr bwMode="auto">
          <a:xfrm>
            <a:off x="3578221" y="2872092"/>
            <a:ext cx="5827974" cy="585787"/>
          </a:xfrm>
          <a:prstGeom prst="rect">
            <a:avLst/>
          </a:prstGeom>
          <a:noFill/>
          <a:ln w="19050">
            <a:noFill/>
            <a:prstDash val="lgDashDot"/>
            <a:miter lim="800000"/>
          </a:ln>
          <a:effectLst/>
        </p:spPr>
        <p:txBody>
          <a:bodyPr/>
          <a:lstStyle/>
          <a:p>
            <a:pPr>
              <a:defRPr/>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明确皮内注射目的，准备好相应体位。</a:t>
            </a:r>
            <a:endParaRPr lang="zh-CN" altLang="en-US" sz="2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zh-CN" altLang="en-US" dirty="0">
              <a:solidFill>
                <a:schemeClr val="accent1">
                  <a:lumMod val="50000"/>
                </a:schemeClr>
              </a:solidFill>
            </a:endParaRPr>
          </a:p>
        </p:txBody>
      </p:sp>
      <p:sp>
        <p:nvSpPr>
          <p:cNvPr id="59400" name="文本框 12">
            <a:extLst>
              <a:ext uri="{FF2B5EF4-FFF2-40B4-BE49-F238E27FC236}">
                <a16:creationId xmlns:a16="http://schemas.microsoft.com/office/drawing/2014/main" xmlns="" id="{56E2F72A-BDCA-4149-B8BE-4F1AED661DB0}"/>
              </a:ext>
            </a:extLst>
          </p:cNvPr>
          <p:cNvSpPr txBox="1">
            <a:spLocks noChangeArrowheads="1"/>
          </p:cNvSpPr>
          <p:nvPr/>
        </p:nvSpPr>
        <p:spPr bwMode="auto">
          <a:xfrm>
            <a:off x="3636963" y="3976608"/>
            <a:ext cx="842486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rgbClr val="000000"/>
                </a:solidFill>
                <a:latin typeface="微软雅黑" panose="020B0503020204020204" pitchFamily="34" charset="-122"/>
                <a:ea typeface="微软雅黑" panose="020B0503020204020204" pitchFamily="34" charset="-122"/>
              </a:rPr>
              <a:t>常规注射盘、青霉素、生理盐水</a:t>
            </a:r>
            <a:r>
              <a:rPr lang="en-US" altLang="zh-CN" sz="2400" dirty="0">
                <a:solidFill>
                  <a:srgbClr val="000000"/>
                </a:solidFill>
                <a:latin typeface="微软雅黑" panose="020B0503020204020204" pitchFamily="34" charset="-122"/>
                <a:ea typeface="微软雅黑" panose="020B0503020204020204" pitchFamily="34" charset="-122"/>
              </a:rPr>
              <a:t>10ml</a:t>
            </a:r>
            <a:r>
              <a:rPr lang="zh-CN" altLang="en-US" sz="2400" dirty="0">
                <a:solidFill>
                  <a:srgbClr val="000000"/>
                </a:solidFill>
                <a:latin typeface="微软雅黑" panose="020B0503020204020204" pitchFamily="34" charset="-122"/>
                <a:ea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rPr>
              <a:t>1ml</a:t>
            </a:r>
            <a:r>
              <a:rPr lang="zh-CN" altLang="en-US" sz="2400" dirty="0">
                <a:solidFill>
                  <a:srgbClr val="000000"/>
                </a:solidFill>
                <a:latin typeface="微软雅黑" panose="020B0503020204020204" pitchFamily="34" charset="-122"/>
                <a:ea typeface="微软雅黑" panose="020B0503020204020204" pitchFamily="34" charset="-122"/>
              </a:rPr>
              <a:t>和</a:t>
            </a:r>
            <a:r>
              <a:rPr lang="en-US" altLang="zh-CN" sz="2400" dirty="0">
                <a:solidFill>
                  <a:srgbClr val="000000"/>
                </a:solidFill>
                <a:latin typeface="微软雅黑" panose="020B0503020204020204" pitchFamily="34" charset="-122"/>
                <a:ea typeface="微软雅黑" panose="020B0503020204020204" pitchFamily="34" charset="-122"/>
              </a:rPr>
              <a:t>5ml</a:t>
            </a:r>
            <a:r>
              <a:rPr lang="zh-CN" altLang="en-US" sz="2400" dirty="0">
                <a:solidFill>
                  <a:srgbClr val="000000"/>
                </a:solidFill>
                <a:latin typeface="微软雅黑" panose="020B0503020204020204" pitchFamily="34" charset="-122"/>
                <a:ea typeface="微软雅黑" panose="020B0503020204020204" pitchFamily="34" charset="-122"/>
              </a:rPr>
              <a:t>注射器、注射卡、手消液。</a:t>
            </a:r>
            <a:r>
              <a:rPr lang="en-US" altLang="zh-CN" sz="2400" dirty="0">
                <a:solidFill>
                  <a:srgbClr val="C00000"/>
                </a:solidFill>
                <a:latin typeface="微软雅黑" panose="020B0503020204020204" pitchFamily="34" charset="-122"/>
                <a:ea typeface="微软雅黑" panose="020B0503020204020204" pitchFamily="34" charset="-122"/>
              </a:rPr>
              <a:t>0.1%</a:t>
            </a:r>
            <a:r>
              <a:rPr lang="zh-CN" altLang="en-US" sz="2400" dirty="0">
                <a:solidFill>
                  <a:srgbClr val="C00000"/>
                </a:solidFill>
                <a:latin typeface="微软雅黑" panose="020B0503020204020204" pitchFamily="34" charset="-122"/>
                <a:ea typeface="微软雅黑" panose="020B0503020204020204" pitchFamily="34" charset="-122"/>
              </a:rPr>
              <a:t>盐酸肾上腺素</a:t>
            </a:r>
            <a:r>
              <a:rPr lang="zh-CN" altLang="en-US" sz="2400" dirty="0">
                <a:solidFill>
                  <a:srgbClr val="000000"/>
                </a:solidFill>
                <a:latin typeface="微软雅黑" panose="020B0503020204020204" pitchFamily="34" charset="-122"/>
                <a:ea typeface="微软雅黑" panose="020B0503020204020204" pitchFamily="34" charset="-122"/>
              </a:rPr>
              <a:t>。</a:t>
            </a:r>
            <a:endParaRPr lang="zh-CN" altLang="en-US" sz="1600" dirty="0"/>
          </a:p>
        </p:txBody>
      </p:sp>
      <p:sp>
        <p:nvSpPr>
          <p:cNvPr id="14" name="Rectangle 4">
            <a:extLst>
              <a:ext uri="{FF2B5EF4-FFF2-40B4-BE49-F238E27FC236}">
                <a16:creationId xmlns:a16="http://schemas.microsoft.com/office/drawing/2014/main" xmlns="" id="{C6C02D71-7069-42B0-9A1A-45BEECCD863B}"/>
              </a:ext>
            </a:extLst>
          </p:cNvPr>
          <p:cNvSpPr>
            <a:spLocks noChangeArrowheads="1"/>
          </p:cNvSpPr>
          <p:nvPr/>
        </p:nvSpPr>
        <p:spPr bwMode="auto">
          <a:xfrm>
            <a:off x="3626280" y="4879287"/>
            <a:ext cx="6770687" cy="749300"/>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清洁、安静，光线充足。 </a:t>
            </a:r>
          </a:p>
        </p:txBody>
      </p:sp>
      <p:sp>
        <p:nvSpPr>
          <p:cNvPr id="16" name="文本占位符 1">
            <a:extLst>
              <a:ext uri="{FF2B5EF4-FFF2-40B4-BE49-F238E27FC236}">
                <a16:creationId xmlns:a16="http://schemas.microsoft.com/office/drawing/2014/main" xmlns="" id="{1698DE18-8E7C-4233-AA31-2E17141EC1AF}"/>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pic>
        <p:nvPicPr>
          <p:cNvPr id="6" name="图片 5">
            <a:extLst>
              <a:ext uri="{FF2B5EF4-FFF2-40B4-BE49-F238E27FC236}">
                <a16:creationId xmlns:a16="http://schemas.microsoft.com/office/drawing/2014/main" xmlns="" id="{8F57ECB5-A1E0-43DC-AE11-B98CB36965A6}"/>
              </a:ext>
            </a:extLst>
          </p:cNvPr>
          <p:cNvPicPr>
            <a:picLocks noChangeAspect="1"/>
          </p:cNvPicPr>
          <p:nvPr/>
        </p:nvPicPr>
        <p:blipFill>
          <a:blip r:embed="rId3" cstate="print">
            <a:clrChange>
              <a:clrFrom>
                <a:srgbClr val="E0E1DB"/>
              </a:clrFrom>
              <a:clrTo>
                <a:srgbClr val="E0E1DB">
                  <a:alpha val="0"/>
                </a:srgbClr>
              </a:clrTo>
            </a:clrChange>
            <a:duotone>
              <a:schemeClr val="accent4">
                <a:shade val="45000"/>
                <a:satMod val="135000"/>
              </a:schemeClr>
              <a:prstClr val="white"/>
            </a:duotone>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8834777" y="4591542"/>
            <a:ext cx="3227049" cy="1592717"/>
          </a:xfrm>
          <a:prstGeom prst="rect">
            <a:avLst/>
          </a:prstGeom>
        </p:spPr>
      </p:pic>
    </p:spTree>
    <p:extLst>
      <p:ext uri="{BB962C8B-B14F-4D97-AF65-F5344CB8AC3E}">
        <p14:creationId xmlns:p14="http://schemas.microsoft.com/office/powerpoint/2010/main" xmlns="" val="26125494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9400"/>
                                        </p:tgtEl>
                                        <p:attrNameLst>
                                          <p:attrName>style.visibility</p:attrName>
                                        </p:attrNameLst>
                                      </p:cBhvr>
                                      <p:to>
                                        <p:strVal val="visible"/>
                                      </p:to>
                                    </p:set>
                                    <p:animEffect transition="in" filter="randombar(horizontal)">
                                      <p:cBhvr>
                                        <p:cTn id="17" dur="500"/>
                                        <p:tgtEl>
                                          <p:spTgt spid="5940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5940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4" name="组合 13">
            <a:extLst>
              <a:ext uri="{FF2B5EF4-FFF2-40B4-BE49-F238E27FC236}">
                <a16:creationId xmlns:a16="http://schemas.microsoft.com/office/drawing/2014/main" xmlns="" id="{33007EBB-7834-42B0-9891-9F37D5E1F63B}"/>
              </a:ext>
            </a:extLst>
          </p:cNvPr>
          <p:cNvGrpSpPr/>
          <p:nvPr/>
        </p:nvGrpSpPr>
        <p:grpSpPr>
          <a:xfrm>
            <a:off x="2495600" y="1132134"/>
            <a:ext cx="6264696" cy="583141"/>
            <a:chOff x="5133" y="1064702"/>
            <a:chExt cx="1591348" cy="954809"/>
          </a:xfrm>
          <a:solidFill>
            <a:schemeClr val="accent1">
              <a:lumMod val="50000"/>
            </a:schemeClr>
          </a:solidFill>
        </p:grpSpPr>
        <p:sp>
          <p:nvSpPr>
            <p:cNvPr id="15" name="矩形: 圆角 14">
              <a:extLst>
                <a:ext uri="{FF2B5EF4-FFF2-40B4-BE49-F238E27FC236}">
                  <a16:creationId xmlns:a16="http://schemas.microsoft.com/office/drawing/2014/main" xmlns="" id="{817B0DA7-20D6-4786-80DF-0314F22F5F64}"/>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xmlns="" id="{C2B56AE1-05F4-480E-A4C2-62B0C2073FDF}"/>
                </a:ext>
              </a:extLst>
            </p:cNvPr>
            <p:cNvSpPr txBox="1"/>
            <p:nvPr/>
          </p:nvSpPr>
          <p:spPr>
            <a:xfrm>
              <a:off x="33097" y="1092667"/>
              <a:ext cx="1535418" cy="898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青霉素皮内试验液的配置方法</a:t>
              </a:r>
              <a:endParaRPr lang="zh-CN" altLang="en-US" sz="3200" kern="1200" dirty="0"/>
            </a:p>
          </p:txBody>
        </p:sp>
      </p:grpSp>
      <p:sp>
        <p:nvSpPr>
          <p:cNvPr id="9" name="矩形 8">
            <a:extLst>
              <a:ext uri="{FF2B5EF4-FFF2-40B4-BE49-F238E27FC236}">
                <a16:creationId xmlns:a16="http://schemas.microsoft.com/office/drawing/2014/main" xmlns="" id="{2743443F-A45F-4CDC-ABDB-BBC2F301420B}"/>
              </a:ext>
            </a:extLst>
          </p:cNvPr>
          <p:cNvSpPr/>
          <p:nvPr/>
        </p:nvSpPr>
        <p:spPr>
          <a:xfrm>
            <a:off x="3448501" y="5247122"/>
            <a:ext cx="435888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dirty="0">
                <a:ln/>
                <a:solidFill>
                  <a:srgbClr val="C00000"/>
                </a:solidFill>
              </a:rPr>
              <a:t>“抽三弃二”</a:t>
            </a:r>
            <a:endParaRPr lang="zh-CN" altLang="en-US" sz="5400" b="1" cap="none" spc="0" dirty="0">
              <a:ln/>
              <a:solidFill>
                <a:srgbClr val="C00000"/>
              </a:solidFill>
              <a:effectLst/>
            </a:endParaRPr>
          </a:p>
        </p:txBody>
      </p:sp>
      <p:graphicFrame>
        <p:nvGraphicFramePr>
          <p:cNvPr id="10" name="表格 9">
            <a:extLst>
              <a:ext uri="{FF2B5EF4-FFF2-40B4-BE49-F238E27FC236}">
                <a16:creationId xmlns:a16="http://schemas.microsoft.com/office/drawing/2014/main" xmlns="" id="{3598B691-C529-4602-B1AB-B7DB0F1F457B}"/>
              </a:ext>
            </a:extLst>
          </p:cNvPr>
          <p:cNvGraphicFramePr>
            <a:graphicFrameLocks noGrp="1"/>
          </p:cNvGraphicFramePr>
          <p:nvPr>
            <p:extLst>
              <p:ext uri="{D42A27DB-BD31-4B8C-83A1-F6EECF244321}">
                <p14:modId xmlns:p14="http://schemas.microsoft.com/office/powerpoint/2010/main" xmlns="" val="491608610"/>
              </p:ext>
            </p:extLst>
          </p:nvPr>
        </p:nvGraphicFramePr>
        <p:xfrm>
          <a:off x="551384" y="2028326"/>
          <a:ext cx="10901418" cy="3058683"/>
        </p:xfrm>
        <a:graphic>
          <a:graphicData uri="http://schemas.openxmlformats.org/drawingml/2006/table">
            <a:tbl>
              <a:tblPr firstRow="1" bandRow="1">
                <a:tableStyleId>{EB9631B5-78F2-41C9-869B-9F39066F8104}</a:tableStyleId>
              </a:tblPr>
              <a:tblGrid>
                <a:gridCol w="1634285">
                  <a:extLst>
                    <a:ext uri="{9D8B030D-6E8A-4147-A177-3AD203B41FA5}">
                      <a16:colId xmlns:a16="http://schemas.microsoft.com/office/drawing/2014/main" xmlns="" val="2694669369"/>
                    </a:ext>
                  </a:extLst>
                </a:gridCol>
                <a:gridCol w="2282359">
                  <a:extLst>
                    <a:ext uri="{9D8B030D-6E8A-4147-A177-3AD203B41FA5}">
                      <a16:colId xmlns:a16="http://schemas.microsoft.com/office/drawing/2014/main" xmlns="" val="1449257561"/>
                    </a:ext>
                  </a:extLst>
                </a:gridCol>
                <a:gridCol w="2448272">
                  <a:extLst>
                    <a:ext uri="{9D8B030D-6E8A-4147-A177-3AD203B41FA5}">
                      <a16:colId xmlns:a16="http://schemas.microsoft.com/office/drawing/2014/main" xmlns="" val="61446904"/>
                    </a:ext>
                  </a:extLst>
                </a:gridCol>
                <a:gridCol w="2808312">
                  <a:extLst>
                    <a:ext uri="{9D8B030D-6E8A-4147-A177-3AD203B41FA5}">
                      <a16:colId xmlns:a16="http://schemas.microsoft.com/office/drawing/2014/main" xmlns="" val="3848367908"/>
                    </a:ext>
                  </a:extLst>
                </a:gridCol>
                <a:gridCol w="1728190">
                  <a:extLst>
                    <a:ext uri="{9D8B030D-6E8A-4147-A177-3AD203B41FA5}">
                      <a16:colId xmlns:a16="http://schemas.microsoft.com/office/drawing/2014/main" xmlns="" val="1887570183"/>
                    </a:ext>
                  </a:extLst>
                </a:gridCol>
              </a:tblGrid>
              <a:tr h="559323">
                <a:tc>
                  <a:txBody>
                    <a:bodyPr/>
                    <a:lstStyle/>
                    <a:p>
                      <a:pPr algn="ctr"/>
                      <a:r>
                        <a:rPr lang="zh-CN" altLang="en-US" sz="2800" dirty="0"/>
                        <a:t>步骤</a:t>
                      </a:r>
                    </a:p>
                  </a:txBody>
                  <a:tcPr anchor="ctr"/>
                </a:tc>
                <a:tc>
                  <a:txBody>
                    <a:bodyPr/>
                    <a:lstStyle/>
                    <a:p>
                      <a:pPr algn="ctr"/>
                      <a:r>
                        <a:rPr lang="zh-CN" altLang="en-US" sz="2800" dirty="0"/>
                        <a:t>青霉素</a:t>
                      </a:r>
                    </a:p>
                  </a:txBody>
                  <a:tcPr anchor="ctr"/>
                </a:tc>
                <a:tc>
                  <a:txBody>
                    <a:bodyPr/>
                    <a:lstStyle/>
                    <a:p>
                      <a:pPr algn="ctr"/>
                      <a:r>
                        <a:rPr lang="zh-CN" altLang="en-US" sz="2800" dirty="0"/>
                        <a:t>生理盐水（</a:t>
                      </a:r>
                      <a:r>
                        <a:rPr lang="en-US" altLang="zh-CN" sz="2800" dirty="0"/>
                        <a:t>ml</a:t>
                      </a:r>
                      <a:r>
                        <a:rPr lang="zh-CN" altLang="en-US" sz="2800" dirty="0"/>
                        <a:t>）</a:t>
                      </a:r>
                    </a:p>
                  </a:txBody>
                  <a:tcPr anchor="ctr"/>
                </a:tc>
                <a:tc>
                  <a:txBody>
                    <a:bodyPr/>
                    <a:lstStyle/>
                    <a:p>
                      <a:pPr algn="ctr"/>
                      <a:r>
                        <a:rPr lang="zh-CN" altLang="en-US" sz="2800" dirty="0"/>
                        <a:t>药物浓度（</a:t>
                      </a:r>
                      <a:r>
                        <a:rPr lang="en-US" altLang="zh-CN" sz="2800" dirty="0"/>
                        <a:t>U/ml</a:t>
                      </a:r>
                      <a:r>
                        <a:rPr lang="zh-CN" altLang="en-US" sz="2800" dirty="0"/>
                        <a:t>）</a:t>
                      </a:r>
                    </a:p>
                  </a:txBody>
                  <a:tcPr anchor="ctr"/>
                </a:tc>
                <a:tc>
                  <a:txBody>
                    <a:bodyPr/>
                    <a:lstStyle/>
                    <a:p>
                      <a:pPr algn="ctr"/>
                      <a:r>
                        <a:rPr lang="zh-CN" altLang="en-US" sz="2800" dirty="0"/>
                        <a:t>要求</a:t>
                      </a:r>
                    </a:p>
                  </a:txBody>
                  <a:tcPr anchor="ctr"/>
                </a:tc>
                <a:extLst>
                  <a:ext uri="{0D108BD9-81ED-4DB2-BD59-A6C34878D82A}">
                    <a16:rowId xmlns:a16="http://schemas.microsoft.com/office/drawing/2014/main" xmlns="" val="2411610362"/>
                  </a:ext>
                </a:extLst>
              </a:tr>
              <a:tr h="515695">
                <a:tc>
                  <a:txBody>
                    <a:bodyPr/>
                    <a:lstStyle/>
                    <a:p>
                      <a:pPr algn="ctr"/>
                      <a:r>
                        <a:rPr lang="zh-CN" altLang="en-US" sz="2800" dirty="0"/>
                        <a:t>溶解药物</a:t>
                      </a:r>
                    </a:p>
                  </a:txBody>
                  <a:tcPr anchor="ctr"/>
                </a:tc>
                <a:tc>
                  <a:txBody>
                    <a:bodyPr/>
                    <a:lstStyle/>
                    <a:p>
                      <a:pPr algn="ctr"/>
                      <a:r>
                        <a:rPr lang="en-US" altLang="zh-CN" sz="2800" dirty="0"/>
                        <a:t>80</a:t>
                      </a:r>
                      <a:r>
                        <a:rPr lang="zh-CN" altLang="en-US" sz="2800" dirty="0"/>
                        <a:t>万</a:t>
                      </a:r>
                      <a:r>
                        <a:rPr lang="en-US" altLang="zh-CN" sz="2800" dirty="0"/>
                        <a:t>U/</a:t>
                      </a:r>
                      <a:r>
                        <a:rPr lang="zh-CN" altLang="en-US" sz="2800" dirty="0"/>
                        <a:t>瓶</a:t>
                      </a:r>
                    </a:p>
                  </a:txBody>
                  <a:tcPr anchor="ctr"/>
                </a:tc>
                <a:tc>
                  <a:txBody>
                    <a:bodyPr/>
                    <a:lstStyle/>
                    <a:p>
                      <a:pPr algn="ctr"/>
                      <a:r>
                        <a:rPr lang="en-US" altLang="zh-CN" sz="2800" dirty="0"/>
                        <a:t>4</a:t>
                      </a:r>
                      <a:endParaRPr lang="zh-CN" altLang="en-US" sz="2800" dirty="0"/>
                    </a:p>
                  </a:txBody>
                  <a:tcPr anchor="ctr"/>
                </a:tc>
                <a:tc>
                  <a:txBody>
                    <a:bodyPr/>
                    <a:lstStyle/>
                    <a:p>
                      <a:pPr algn="ctr"/>
                      <a:r>
                        <a:rPr lang="en-US" altLang="zh-CN" sz="2800" dirty="0"/>
                        <a:t>20</a:t>
                      </a:r>
                      <a:r>
                        <a:rPr lang="zh-CN" altLang="en-US" sz="2800" dirty="0"/>
                        <a:t>万</a:t>
                      </a:r>
                    </a:p>
                  </a:txBody>
                  <a:tcPr anchor="ctr"/>
                </a:tc>
                <a:tc>
                  <a:txBody>
                    <a:bodyPr/>
                    <a:lstStyle/>
                    <a:p>
                      <a:pPr algn="ctr"/>
                      <a:r>
                        <a:rPr lang="zh-CN" altLang="en-US" sz="2800" dirty="0"/>
                        <a:t>充分溶解</a:t>
                      </a:r>
                    </a:p>
                  </a:txBody>
                  <a:tcPr anchor="ctr"/>
                </a:tc>
                <a:extLst>
                  <a:ext uri="{0D108BD9-81ED-4DB2-BD59-A6C34878D82A}">
                    <a16:rowId xmlns:a16="http://schemas.microsoft.com/office/drawing/2014/main" xmlns="" val="3840554069"/>
                  </a:ext>
                </a:extLst>
              </a:tr>
              <a:tr h="515695">
                <a:tc>
                  <a:txBody>
                    <a:bodyPr/>
                    <a:lstStyle/>
                    <a:p>
                      <a:pPr algn="ctr"/>
                      <a:r>
                        <a:rPr lang="en-US" altLang="zh-CN" sz="2800" dirty="0"/>
                        <a:t>1</a:t>
                      </a:r>
                      <a:r>
                        <a:rPr lang="zh-CN" altLang="en-US" sz="2800" dirty="0"/>
                        <a:t>次稀释</a:t>
                      </a:r>
                    </a:p>
                  </a:txBody>
                  <a:tcPr anchor="ctr"/>
                </a:tc>
                <a:tc>
                  <a:txBody>
                    <a:bodyPr/>
                    <a:lstStyle/>
                    <a:p>
                      <a:pPr algn="ctr"/>
                      <a:r>
                        <a:rPr lang="zh-CN" altLang="en-US" sz="2800" dirty="0"/>
                        <a:t>取上液</a:t>
                      </a:r>
                      <a:r>
                        <a:rPr lang="en-US" altLang="zh-CN" sz="2800" dirty="0"/>
                        <a:t>0.1ml</a:t>
                      </a:r>
                      <a:endParaRPr lang="zh-CN" altLang="en-US" sz="2800" dirty="0"/>
                    </a:p>
                  </a:txBody>
                  <a:tcPr anchor="ctr"/>
                </a:tc>
                <a:tc>
                  <a:txBody>
                    <a:bodyPr/>
                    <a:lstStyle/>
                    <a:p>
                      <a:pPr algn="ctr"/>
                      <a:r>
                        <a:rPr lang="en-US" altLang="zh-CN" sz="2800" dirty="0"/>
                        <a:t>0.9</a:t>
                      </a:r>
                      <a:endParaRPr lang="zh-CN" altLang="en-US" sz="2800" dirty="0"/>
                    </a:p>
                  </a:txBody>
                  <a:tcPr anchor="ctr"/>
                </a:tc>
                <a:tc>
                  <a:txBody>
                    <a:bodyPr/>
                    <a:lstStyle/>
                    <a:p>
                      <a:pPr algn="ctr"/>
                      <a:r>
                        <a:rPr lang="en-US" altLang="zh-CN" sz="2800" dirty="0"/>
                        <a:t>2</a:t>
                      </a:r>
                      <a:r>
                        <a:rPr lang="zh-CN" altLang="en-US" sz="2800" dirty="0"/>
                        <a:t>万</a:t>
                      </a:r>
                    </a:p>
                  </a:txBody>
                  <a:tcPr anchor="ctr"/>
                </a:tc>
                <a:tc>
                  <a:txBody>
                    <a:bodyPr/>
                    <a:lstStyle/>
                    <a:p>
                      <a:pPr algn="ctr"/>
                      <a:r>
                        <a:rPr lang="zh-CN" altLang="en-US" sz="2800" dirty="0"/>
                        <a:t>混匀</a:t>
                      </a:r>
                    </a:p>
                  </a:txBody>
                  <a:tcPr anchor="ctr"/>
                </a:tc>
                <a:extLst>
                  <a:ext uri="{0D108BD9-81ED-4DB2-BD59-A6C34878D82A}">
                    <a16:rowId xmlns:a16="http://schemas.microsoft.com/office/drawing/2014/main" xmlns="" val="1248049122"/>
                  </a:ext>
                </a:extLst>
              </a:tr>
              <a:tr h="515695">
                <a:tc>
                  <a:txBody>
                    <a:bodyPr/>
                    <a:lstStyle/>
                    <a:p>
                      <a:pPr algn="ctr"/>
                      <a:r>
                        <a:rPr lang="en-US" altLang="zh-CN" sz="2800" dirty="0"/>
                        <a:t>2</a:t>
                      </a:r>
                      <a:r>
                        <a:rPr lang="zh-CN" altLang="en-US" sz="2800" dirty="0"/>
                        <a:t>次稀释</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取上液</a:t>
                      </a:r>
                      <a:r>
                        <a:rPr lang="en-US" altLang="zh-CN" sz="2800" dirty="0"/>
                        <a:t>0.1ml</a:t>
                      </a:r>
                    </a:p>
                  </a:txBody>
                  <a:tcPr anchor="ctr"/>
                </a:tc>
                <a:tc>
                  <a:txBody>
                    <a:bodyPr/>
                    <a:lstStyle/>
                    <a:p>
                      <a:pPr algn="ctr"/>
                      <a:r>
                        <a:rPr lang="en-US" altLang="zh-CN" sz="2800" dirty="0"/>
                        <a:t>0.9</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800" dirty="0"/>
                        <a:t>2000</a:t>
                      </a:r>
                      <a:endParaRPr lang="zh-CN" altLang="en-US" sz="2800" dirty="0"/>
                    </a:p>
                  </a:txBody>
                  <a:tcPr anchor="ctr"/>
                </a:tc>
                <a:tc>
                  <a:txBody>
                    <a:bodyPr/>
                    <a:lstStyle/>
                    <a:p>
                      <a:pPr algn="ctr"/>
                      <a:r>
                        <a:rPr lang="zh-CN" altLang="en-US" sz="2800" dirty="0"/>
                        <a:t>混匀</a:t>
                      </a:r>
                    </a:p>
                  </a:txBody>
                  <a:tcPr anchor="ctr"/>
                </a:tc>
                <a:extLst>
                  <a:ext uri="{0D108BD9-81ED-4DB2-BD59-A6C34878D82A}">
                    <a16:rowId xmlns:a16="http://schemas.microsoft.com/office/drawing/2014/main" xmlns="" val="378355058"/>
                  </a:ext>
                </a:extLst>
              </a:tr>
              <a:tr h="515695">
                <a:tc>
                  <a:txBody>
                    <a:bodyPr/>
                    <a:lstStyle/>
                    <a:p>
                      <a:pPr algn="ctr"/>
                      <a:r>
                        <a:rPr lang="en-US" altLang="zh-CN" sz="2800" dirty="0"/>
                        <a:t>3</a:t>
                      </a:r>
                      <a:r>
                        <a:rPr lang="zh-CN" altLang="en-US" sz="2800" dirty="0"/>
                        <a:t>次稀释</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取上液</a:t>
                      </a:r>
                      <a:r>
                        <a:rPr lang="en-US" altLang="zh-CN" sz="2800" dirty="0"/>
                        <a:t>0.1~0.25ml</a:t>
                      </a:r>
                    </a:p>
                  </a:txBody>
                  <a:tcPr anchor="ctr"/>
                </a:tc>
                <a:tc>
                  <a:txBody>
                    <a:bodyPr/>
                    <a:lstStyle/>
                    <a:p>
                      <a:pPr algn="ctr"/>
                      <a:r>
                        <a:rPr lang="en-US" altLang="zh-CN" sz="2800" dirty="0"/>
                        <a:t>0.9~0.75</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800" dirty="0"/>
                        <a:t>200~500</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混匀</a:t>
                      </a:r>
                    </a:p>
                  </a:txBody>
                  <a:tcPr anchor="ctr"/>
                </a:tc>
                <a:extLst>
                  <a:ext uri="{0D108BD9-81ED-4DB2-BD59-A6C34878D82A}">
                    <a16:rowId xmlns:a16="http://schemas.microsoft.com/office/drawing/2014/main" xmlns="" val="2638695946"/>
                  </a:ext>
                </a:extLst>
              </a:tr>
            </a:tbl>
          </a:graphicData>
        </a:graphic>
      </p:graphicFrame>
    </p:spTree>
    <p:extLst>
      <p:ext uri="{BB962C8B-B14F-4D97-AF65-F5344CB8AC3E}">
        <p14:creationId xmlns:p14="http://schemas.microsoft.com/office/powerpoint/2010/main" xmlns="" val="6650184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4" name="组合 13">
            <a:extLst>
              <a:ext uri="{FF2B5EF4-FFF2-40B4-BE49-F238E27FC236}">
                <a16:creationId xmlns:a16="http://schemas.microsoft.com/office/drawing/2014/main" xmlns="" id="{33007EBB-7834-42B0-9891-9F37D5E1F63B}"/>
              </a:ext>
            </a:extLst>
          </p:cNvPr>
          <p:cNvGrpSpPr/>
          <p:nvPr/>
        </p:nvGrpSpPr>
        <p:grpSpPr>
          <a:xfrm>
            <a:off x="2495600" y="1132134"/>
            <a:ext cx="6264696" cy="583141"/>
            <a:chOff x="5133" y="1064702"/>
            <a:chExt cx="1591348" cy="954809"/>
          </a:xfrm>
          <a:solidFill>
            <a:schemeClr val="accent1">
              <a:lumMod val="50000"/>
            </a:schemeClr>
          </a:solidFill>
        </p:grpSpPr>
        <p:sp>
          <p:nvSpPr>
            <p:cNvPr id="15" name="矩形: 圆角 14">
              <a:extLst>
                <a:ext uri="{FF2B5EF4-FFF2-40B4-BE49-F238E27FC236}">
                  <a16:creationId xmlns:a16="http://schemas.microsoft.com/office/drawing/2014/main" xmlns="" id="{817B0DA7-20D6-4786-80DF-0314F22F5F64}"/>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xmlns="" id="{C2B56AE1-05F4-480E-A4C2-62B0C2073FDF}"/>
                </a:ext>
              </a:extLst>
            </p:cNvPr>
            <p:cNvSpPr txBox="1"/>
            <p:nvPr/>
          </p:nvSpPr>
          <p:spPr>
            <a:xfrm>
              <a:off x="33097" y="1092667"/>
              <a:ext cx="1535418" cy="898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青霉素过敏试验方法</a:t>
              </a:r>
              <a:endParaRPr lang="zh-CN" altLang="en-US" sz="3200" kern="1200" dirty="0"/>
            </a:p>
          </p:txBody>
        </p:sp>
      </p:grpSp>
      <p:sp>
        <p:nvSpPr>
          <p:cNvPr id="17" name="文本框 16">
            <a:extLst>
              <a:ext uri="{FF2B5EF4-FFF2-40B4-BE49-F238E27FC236}">
                <a16:creationId xmlns:a16="http://schemas.microsoft.com/office/drawing/2014/main" xmlns="" id="{04201799-D096-47C0-82AF-F4FD669B0E3E}"/>
              </a:ext>
            </a:extLst>
          </p:cNvPr>
          <p:cNvSpPr txBox="1"/>
          <p:nvPr/>
        </p:nvSpPr>
        <p:spPr>
          <a:xfrm>
            <a:off x="443371" y="2188596"/>
            <a:ext cx="11305257" cy="1112805"/>
          </a:xfrm>
          <a:prstGeom prst="rect">
            <a:avLst/>
          </a:prstGeom>
          <a:noFill/>
        </p:spPr>
        <p:txBody>
          <a:bodyPr wrap="square">
            <a:spAutoFit/>
          </a:bodyPr>
          <a:lstStyle/>
          <a:p>
            <a:pPr>
              <a:lnSpc>
                <a:spcPct val="125000"/>
              </a:lnSpc>
            </a:pPr>
            <a:r>
              <a:rPr lang="zh-CN" altLang="en-US" sz="2800" dirty="0"/>
              <a:t>       确定病人无青霉素过敏史后，按照皮内注射的方法，在前臂掌侧下段，注射</a:t>
            </a:r>
            <a:r>
              <a:rPr lang="en-US" altLang="zh-CN" sz="2800" dirty="0"/>
              <a:t>0.1ml</a:t>
            </a:r>
            <a:r>
              <a:rPr lang="zh-CN" altLang="en-US" sz="2800" dirty="0"/>
              <a:t>（含</a:t>
            </a:r>
            <a:r>
              <a:rPr lang="en-US" altLang="zh-CN" sz="2800" dirty="0"/>
              <a:t>20~50U</a:t>
            </a:r>
            <a:r>
              <a:rPr lang="zh-CN" altLang="en-US" sz="2800" dirty="0"/>
              <a:t>）青霉素皮试液，</a:t>
            </a:r>
            <a:r>
              <a:rPr lang="en-US" altLang="zh-CN" sz="2800" dirty="0"/>
              <a:t>20min</a:t>
            </a:r>
            <a:r>
              <a:rPr lang="zh-CN" altLang="en-US" sz="2800" dirty="0"/>
              <a:t>后观察试验结果。</a:t>
            </a:r>
          </a:p>
        </p:txBody>
      </p:sp>
      <p:pic>
        <p:nvPicPr>
          <p:cNvPr id="19" name="图片 18">
            <a:extLst>
              <a:ext uri="{FF2B5EF4-FFF2-40B4-BE49-F238E27FC236}">
                <a16:creationId xmlns:a16="http://schemas.microsoft.com/office/drawing/2014/main" xmlns="" id="{ACAD5366-09AA-4CA2-BA77-A9EEE0D67D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3406" y="3576884"/>
            <a:ext cx="4463895" cy="2516412"/>
          </a:xfrm>
          <a:prstGeom prst="rect">
            <a:avLst/>
          </a:prstGeom>
        </p:spPr>
      </p:pic>
      <p:pic>
        <p:nvPicPr>
          <p:cNvPr id="21" name="图片 20">
            <a:extLst>
              <a:ext uri="{FF2B5EF4-FFF2-40B4-BE49-F238E27FC236}">
                <a16:creationId xmlns:a16="http://schemas.microsoft.com/office/drawing/2014/main" xmlns="" id="{491BCA2A-5C3B-4FB2-96EB-DCD8A40B79B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7589"/>
          <a:stretch/>
        </p:blipFill>
        <p:spPr>
          <a:xfrm>
            <a:off x="6168008" y="3576884"/>
            <a:ext cx="4519052" cy="2584551"/>
          </a:xfrm>
          <a:prstGeom prst="rect">
            <a:avLst/>
          </a:prstGeom>
        </p:spPr>
      </p:pic>
    </p:spTree>
    <p:extLst>
      <p:ext uri="{BB962C8B-B14F-4D97-AF65-F5344CB8AC3E}">
        <p14:creationId xmlns:p14="http://schemas.microsoft.com/office/powerpoint/2010/main" xmlns="" val="181597177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4" name="组合 13">
            <a:extLst>
              <a:ext uri="{FF2B5EF4-FFF2-40B4-BE49-F238E27FC236}">
                <a16:creationId xmlns:a16="http://schemas.microsoft.com/office/drawing/2014/main" xmlns="" id="{33007EBB-7834-42B0-9891-9F37D5E1F63B}"/>
              </a:ext>
            </a:extLst>
          </p:cNvPr>
          <p:cNvGrpSpPr/>
          <p:nvPr/>
        </p:nvGrpSpPr>
        <p:grpSpPr>
          <a:xfrm>
            <a:off x="2999954" y="1079014"/>
            <a:ext cx="6264696" cy="583141"/>
            <a:chOff x="5133" y="1064702"/>
            <a:chExt cx="1591348" cy="954809"/>
          </a:xfrm>
          <a:solidFill>
            <a:schemeClr val="accent1">
              <a:lumMod val="50000"/>
            </a:schemeClr>
          </a:solidFill>
        </p:grpSpPr>
        <p:sp>
          <p:nvSpPr>
            <p:cNvPr id="15" name="矩形: 圆角 14">
              <a:extLst>
                <a:ext uri="{FF2B5EF4-FFF2-40B4-BE49-F238E27FC236}">
                  <a16:creationId xmlns:a16="http://schemas.microsoft.com/office/drawing/2014/main" xmlns="" id="{817B0DA7-20D6-4786-80DF-0314F22F5F64}"/>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xmlns="" id="{C2B56AE1-05F4-480E-A4C2-62B0C2073FDF}"/>
                </a:ext>
              </a:extLst>
            </p:cNvPr>
            <p:cNvSpPr txBox="1"/>
            <p:nvPr/>
          </p:nvSpPr>
          <p:spPr>
            <a:xfrm>
              <a:off x="33097" y="1092667"/>
              <a:ext cx="1535418" cy="898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青霉素过敏试验结果判断</a:t>
              </a:r>
              <a:endParaRPr lang="zh-CN" altLang="en-US" sz="3200" kern="1200" dirty="0"/>
            </a:p>
          </p:txBody>
        </p:sp>
      </p:grpSp>
      <p:grpSp>
        <p:nvGrpSpPr>
          <p:cNvPr id="4" name="组合 3">
            <a:extLst>
              <a:ext uri="{FF2B5EF4-FFF2-40B4-BE49-F238E27FC236}">
                <a16:creationId xmlns:a16="http://schemas.microsoft.com/office/drawing/2014/main" xmlns="" id="{1DE41556-9F03-4389-98F6-D4FEFD546768}"/>
              </a:ext>
            </a:extLst>
          </p:cNvPr>
          <p:cNvGrpSpPr/>
          <p:nvPr/>
        </p:nvGrpSpPr>
        <p:grpSpPr>
          <a:xfrm>
            <a:off x="1117696" y="2082356"/>
            <a:ext cx="9730832" cy="1274636"/>
            <a:chOff x="1117696" y="2082356"/>
            <a:chExt cx="9730832" cy="1274636"/>
          </a:xfrm>
        </p:grpSpPr>
        <p:pic>
          <p:nvPicPr>
            <p:cNvPr id="13" name="图片 12">
              <a:extLst>
                <a:ext uri="{FF2B5EF4-FFF2-40B4-BE49-F238E27FC236}">
                  <a16:creationId xmlns:a16="http://schemas.microsoft.com/office/drawing/2014/main" xmlns="" id="{1150CBA9-655E-4478-8E90-940F30717B4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7696" y="2082356"/>
              <a:ext cx="1274636" cy="1274636"/>
            </a:xfrm>
            <a:prstGeom prst="rect">
              <a:avLst/>
            </a:prstGeom>
          </p:spPr>
        </p:pic>
        <p:sp>
          <p:nvSpPr>
            <p:cNvPr id="3" name="矩形: 圆角 2">
              <a:extLst>
                <a:ext uri="{FF2B5EF4-FFF2-40B4-BE49-F238E27FC236}">
                  <a16:creationId xmlns:a16="http://schemas.microsoft.com/office/drawing/2014/main" xmlns="" id="{32F9EBAD-3B07-4C82-9345-01A67E9BF7F3}"/>
                </a:ext>
              </a:extLst>
            </p:cNvPr>
            <p:cNvSpPr/>
            <p:nvPr/>
          </p:nvSpPr>
          <p:spPr>
            <a:xfrm>
              <a:off x="2711624" y="2185148"/>
              <a:ext cx="8136904" cy="98660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C00000"/>
                  </a:solidFill>
                </a:rPr>
                <a:t>局部皮丘隆起，出现红晕，硬结，直径大于</a:t>
              </a:r>
              <a:r>
                <a:rPr lang="en-US" altLang="zh-CN" sz="2800" dirty="0">
                  <a:solidFill>
                    <a:srgbClr val="C00000"/>
                  </a:solidFill>
                </a:rPr>
                <a:t>1cm,</a:t>
              </a:r>
              <a:r>
                <a:rPr lang="zh-CN" altLang="en-US" sz="2800" dirty="0">
                  <a:solidFill>
                    <a:srgbClr val="C00000"/>
                  </a:solidFill>
                </a:rPr>
                <a:t>或红晕周围有伪足、痒感，严重时过敏性休克。</a:t>
              </a:r>
            </a:p>
          </p:txBody>
        </p:sp>
      </p:grpSp>
      <p:grpSp>
        <p:nvGrpSpPr>
          <p:cNvPr id="7" name="组合 6">
            <a:extLst>
              <a:ext uri="{FF2B5EF4-FFF2-40B4-BE49-F238E27FC236}">
                <a16:creationId xmlns:a16="http://schemas.microsoft.com/office/drawing/2014/main" xmlns="" id="{E2AD70E1-CC8C-4DA3-AA30-F5A360B4CF19}"/>
              </a:ext>
            </a:extLst>
          </p:cNvPr>
          <p:cNvGrpSpPr/>
          <p:nvPr/>
        </p:nvGrpSpPr>
        <p:grpSpPr>
          <a:xfrm>
            <a:off x="1117696" y="4235599"/>
            <a:ext cx="9739824" cy="1377904"/>
            <a:chOff x="1117696" y="4235599"/>
            <a:chExt cx="9739824" cy="1377904"/>
          </a:xfrm>
        </p:grpSpPr>
        <p:pic>
          <p:nvPicPr>
            <p:cNvPr id="6" name="图片 5">
              <a:extLst>
                <a:ext uri="{FF2B5EF4-FFF2-40B4-BE49-F238E27FC236}">
                  <a16:creationId xmlns:a16="http://schemas.microsoft.com/office/drawing/2014/main" xmlns="" id="{F35DA56D-3F17-460B-A9A8-0CA0233DE4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7696" y="4235599"/>
              <a:ext cx="1377904" cy="1377904"/>
            </a:xfrm>
            <a:prstGeom prst="rect">
              <a:avLst/>
            </a:prstGeom>
          </p:spPr>
        </p:pic>
        <p:sp>
          <p:nvSpPr>
            <p:cNvPr id="5" name="矩形: 圆角 4">
              <a:extLst>
                <a:ext uri="{FF2B5EF4-FFF2-40B4-BE49-F238E27FC236}">
                  <a16:creationId xmlns:a16="http://schemas.microsoft.com/office/drawing/2014/main" xmlns="" id="{34255790-F4F1-423A-AA10-2CBA23350B2E}"/>
                </a:ext>
              </a:extLst>
            </p:cNvPr>
            <p:cNvSpPr/>
            <p:nvPr/>
          </p:nvSpPr>
          <p:spPr>
            <a:xfrm>
              <a:off x="2720616" y="4393139"/>
              <a:ext cx="8136904" cy="986604"/>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C00000"/>
                  </a:solidFill>
                </a:rPr>
                <a:t>局部皮丘无改变，周围无红肿，全身无自觉症状。</a:t>
              </a:r>
            </a:p>
          </p:txBody>
        </p:sp>
      </p:grpSp>
    </p:spTree>
    <p:extLst>
      <p:ext uri="{BB962C8B-B14F-4D97-AF65-F5344CB8AC3E}">
        <p14:creationId xmlns:p14="http://schemas.microsoft.com/office/powerpoint/2010/main" xmlns="" val="38538366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4" name="组合 13">
            <a:extLst>
              <a:ext uri="{FF2B5EF4-FFF2-40B4-BE49-F238E27FC236}">
                <a16:creationId xmlns:a16="http://schemas.microsoft.com/office/drawing/2014/main" xmlns="" id="{33007EBB-7834-42B0-9891-9F37D5E1F63B}"/>
              </a:ext>
            </a:extLst>
          </p:cNvPr>
          <p:cNvGrpSpPr/>
          <p:nvPr/>
        </p:nvGrpSpPr>
        <p:grpSpPr>
          <a:xfrm>
            <a:off x="1127448" y="1628800"/>
            <a:ext cx="792088" cy="3026337"/>
            <a:chOff x="5133" y="1064702"/>
            <a:chExt cx="1591348" cy="954809"/>
          </a:xfrm>
        </p:grpSpPr>
        <p:sp>
          <p:nvSpPr>
            <p:cNvPr id="15" name="矩形: 圆角 14">
              <a:extLst>
                <a:ext uri="{FF2B5EF4-FFF2-40B4-BE49-F238E27FC236}">
                  <a16:creationId xmlns:a16="http://schemas.microsoft.com/office/drawing/2014/main" xmlns="" id="{817B0DA7-20D6-4786-80DF-0314F22F5F64}"/>
                </a:ext>
              </a:extLst>
            </p:cNvPr>
            <p:cNvSpPr/>
            <p:nvPr/>
          </p:nvSpPr>
          <p:spPr>
            <a:xfrm>
              <a:off x="5133" y="1064702"/>
              <a:ext cx="1591348" cy="954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xmlns="" id="{C2B56AE1-05F4-480E-A4C2-62B0C2073FDF}"/>
                </a:ext>
              </a:extLst>
            </p:cNvPr>
            <p:cNvSpPr txBox="1"/>
            <p:nvPr/>
          </p:nvSpPr>
          <p:spPr>
            <a:xfrm>
              <a:off x="33097" y="1092667"/>
              <a:ext cx="1535418" cy="898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kern="1200" dirty="0"/>
                <a:t>对照试验</a:t>
              </a:r>
            </a:p>
          </p:txBody>
        </p:sp>
      </p:grpSp>
      <p:pic>
        <p:nvPicPr>
          <p:cNvPr id="8" name="Picture 3">
            <a:extLst>
              <a:ext uri="{FF2B5EF4-FFF2-40B4-BE49-F238E27FC236}">
                <a16:creationId xmlns:a16="http://schemas.microsoft.com/office/drawing/2014/main" xmlns="" id="{6C62DD83-AAD5-4592-BA9F-E398BFFFADBA}"/>
              </a:ext>
            </a:extLst>
          </p:cNvPr>
          <p:cNvPicPr>
            <a:picLocks noChangeAspect="1" noChangeArrowheads="1"/>
          </p:cNvPicPr>
          <p:nvPr/>
        </p:nvPicPr>
        <p:blipFill>
          <a:blip r:embed="rId3" cstate="print"/>
          <a:srcRect/>
          <a:stretch>
            <a:fillRect/>
          </a:stretch>
        </p:blipFill>
        <p:spPr bwMode="auto">
          <a:xfrm>
            <a:off x="3071664" y="903977"/>
            <a:ext cx="7806940" cy="5246897"/>
          </a:xfrm>
          <a:prstGeom prst="rect">
            <a:avLst/>
          </a:prstGeom>
          <a:noFill/>
          <a:ln w="9525">
            <a:noFill/>
            <a:miter lim="800000"/>
            <a:headEnd/>
            <a:tailEnd/>
          </a:ln>
        </p:spPr>
      </p:pic>
    </p:spTree>
    <p:extLst>
      <p:ext uri="{BB962C8B-B14F-4D97-AF65-F5344CB8AC3E}">
        <p14:creationId xmlns:p14="http://schemas.microsoft.com/office/powerpoint/2010/main" xmlns="" val="24969358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灯片编号占位符 3">
            <a:extLst>
              <a:ext uri="{FF2B5EF4-FFF2-40B4-BE49-F238E27FC236}">
                <a16:creationId xmlns:a16="http://schemas.microsoft.com/office/drawing/2014/main" xmlns="" id="{4E7A52FD-0A98-4667-A210-131BD2475731}"/>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sp>
        <p:nvSpPr>
          <p:cNvPr id="121860" name="文本框 5">
            <a:extLst>
              <a:ext uri="{FF2B5EF4-FFF2-40B4-BE49-F238E27FC236}">
                <a16:creationId xmlns:a16="http://schemas.microsoft.com/office/drawing/2014/main" xmlns="" id="{B854B0AD-E396-4F93-936C-CF90752FDA43}"/>
              </a:ext>
            </a:extLst>
          </p:cNvPr>
          <p:cNvSpPr txBox="1">
            <a:spLocks noChangeArrowheads="1"/>
          </p:cNvSpPr>
          <p:nvPr/>
        </p:nvSpPr>
        <p:spPr bwMode="auto">
          <a:xfrm>
            <a:off x="767556" y="1772816"/>
            <a:ext cx="10656887" cy="378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2800" dirty="0">
                <a:latin typeface="+mn-ea"/>
                <a:ea typeface="+mn-ea"/>
              </a:rPr>
              <a:t>1.</a:t>
            </a:r>
            <a:r>
              <a:rPr lang="zh-CN" altLang="en-US" sz="2800" dirty="0">
                <a:latin typeface="+mn-ea"/>
                <a:ea typeface="+mn-ea"/>
              </a:rPr>
              <a:t>操作前询问“三史”。停药超过</a:t>
            </a:r>
            <a:r>
              <a:rPr lang="en-US" altLang="zh-CN" sz="2800" dirty="0">
                <a:latin typeface="+mn-ea"/>
                <a:ea typeface="+mn-ea"/>
              </a:rPr>
              <a:t>3</a:t>
            </a:r>
            <a:r>
              <a:rPr lang="zh-CN" altLang="en-US" sz="2800" dirty="0">
                <a:latin typeface="+mn-ea"/>
                <a:ea typeface="+mn-ea"/>
              </a:rPr>
              <a:t>天或使用过程中改变批号的需重做。</a:t>
            </a:r>
          </a:p>
          <a:p>
            <a:pPr>
              <a:lnSpc>
                <a:spcPct val="125000"/>
              </a:lnSpc>
            </a:pPr>
            <a:r>
              <a:rPr lang="en-US" altLang="zh-CN" sz="2800" dirty="0">
                <a:latin typeface="+mn-ea"/>
                <a:ea typeface="+mn-ea"/>
              </a:rPr>
              <a:t>2.</a:t>
            </a:r>
            <a:r>
              <a:rPr lang="zh-CN" altLang="en-US" sz="2800" dirty="0">
                <a:latin typeface="+mn-ea"/>
                <a:ea typeface="+mn-ea"/>
              </a:rPr>
              <a:t>抽吸药液的量要精准，抽吸后充分混匀，确保试验液浓度准确。</a:t>
            </a:r>
            <a:endParaRPr lang="en-US" altLang="zh-CN" sz="2800" dirty="0">
              <a:latin typeface="+mn-ea"/>
              <a:ea typeface="+mn-ea"/>
            </a:endParaRPr>
          </a:p>
          <a:p>
            <a:pPr>
              <a:lnSpc>
                <a:spcPct val="125000"/>
              </a:lnSpc>
            </a:pPr>
            <a:r>
              <a:rPr lang="en-US" altLang="zh-CN" sz="2800" dirty="0">
                <a:latin typeface="+mn-ea"/>
                <a:ea typeface="+mn-ea"/>
              </a:rPr>
              <a:t>3.</a:t>
            </a:r>
            <a:r>
              <a:rPr lang="zh-CN" altLang="en-US" sz="2800" dirty="0">
                <a:latin typeface="+mn-ea"/>
                <a:ea typeface="+mn-ea"/>
              </a:rPr>
              <a:t>操作后严密观察病人反应，准确、及时、真实记录。</a:t>
            </a:r>
            <a:endParaRPr lang="en-US" altLang="zh-CN" sz="2800" dirty="0">
              <a:latin typeface="+mn-ea"/>
              <a:ea typeface="+mn-ea"/>
            </a:endParaRPr>
          </a:p>
          <a:p>
            <a:pPr>
              <a:lnSpc>
                <a:spcPct val="125000"/>
              </a:lnSpc>
            </a:pPr>
            <a:r>
              <a:rPr lang="en-US" altLang="zh-CN" sz="2800" dirty="0">
                <a:latin typeface="+mn-ea"/>
                <a:ea typeface="+mn-ea"/>
              </a:rPr>
              <a:t>4.</a:t>
            </a:r>
            <a:r>
              <a:rPr lang="zh-CN" altLang="en-US" sz="2800" dirty="0">
                <a:latin typeface="+mn-ea"/>
                <a:ea typeface="+mn-ea"/>
              </a:rPr>
              <a:t>阳性结果的患者禁用青霉素，并在体温单、医嘱单、病历卡、床头卡、注射卡上醒目标识“</a:t>
            </a:r>
            <a:r>
              <a:rPr lang="zh-CN" altLang="en-US" sz="2800" dirty="0">
                <a:solidFill>
                  <a:srgbClr val="C00000"/>
                </a:solidFill>
                <a:latin typeface="+mn-ea"/>
                <a:ea typeface="+mn-ea"/>
              </a:rPr>
              <a:t>青霉素阳性</a:t>
            </a:r>
            <a:r>
              <a:rPr lang="zh-CN" altLang="en-US" sz="2800" dirty="0">
                <a:latin typeface="+mn-ea"/>
                <a:ea typeface="+mn-ea"/>
              </a:rPr>
              <a:t>”。</a:t>
            </a:r>
            <a:endParaRPr lang="en-US" altLang="zh-CN" sz="2800" dirty="0">
              <a:latin typeface="+mn-ea"/>
              <a:ea typeface="+mn-ea"/>
            </a:endParaRPr>
          </a:p>
          <a:p>
            <a:pPr>
              <a:lnSpc>
                <a:spcPct val="125000"/>
              </a:lnSpc>
            </a:pPr>
            <a:r>
              <a:rPr lang="en-US" altLang="zh-CN" sz="2800" dirty="0">
                <a:latin typeface="+mn-ea"/>
                <a:ea typeface="+mn-ea"/>
              </a:rPr>
              <a:t>5.</a:t>
            </a:r>
            <a:r>
              <a:rPr lang="zh-CN" altLang="en-US" sz="2800" dirty="0">
                <a:latin typeface="+mn-ea"/>
                <a:ea typeface="+mn-ea"/>
              </a:rPr>
              <a:t>对结果有怀疑的，做对照试验。</a:t>
            </a:r>
          </a:p>
        </p:txBody>
      </p:sp>
    </p:spTree>
    <p:extLst>
      <p:ext uri="{BB962C8B-B14F-4D97-AF65-F5344CB8AC3E}">
        <p14:creationId xmlns:p14="http://schemas.microsoft.com/office/powerpoint/2010/main" xmlns="" val="147194777"/>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5">
            <a:extLst>
              <a:ext uri="{FF2B5EF4-FFF2-40B4-BE49-F238E27FC236}">
                <a16:creationId xmlns:a16="http://schemas.microsoft.com/office/drawing/2014/main" xmlns="" id="{670C9F3B-1219-43CC-85BA-BF804DCC2C39}"/>
              </a:ext>
            </a:extLst>
          </p:cNvPr>
          <p:cNvSpPr>
            <a:spLocks noChangeArrowheads="1"/>
          </p:cNvSpPr>
          <p:nvPr/>
        </p:nvSpPr>
        <p:spPr bwMode="auto">
          <a:xfrm>
            <a:off x="2351584" y="2924944"/>
            <a:ext cx="763872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6002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20574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000" b="1" dirty="0">
                <a:solidFill>
                  <a:srgbClr val="404040"/>
                </a:solidFill>
                <a:latin typeface="微软雅黑" panose="020B0503020204020204" pitchFamily="34" charset="-122"/>
                <a:ea typeface="微软雅黑" panose="020B0503020204020204" pitchFamily="34" charset="-122"/>
              </a:rPr>
              <a:t>药物过敏试验及过敏反应的处理</a:t>
            </a:r>
            <a:endParaRPr lang="en-US" altLang="zh-CN" sz="4000" b="1" dirty="0">
              <a:solidFill>
                <a:srgbClr val="404040"/>
              </a:solidFill>
              <a:latin typeface="微软雅黑" panose="020B0503020204020204" pitchFamily="34" charset="-122"/>
              <a:ea typeface="微软雅黑" panose="020B0503020204020204" pitchFamily="34" charset="-122"/>
            </a:endParaRPr>
          </a:p>
        </p:txBody>
      </p:sp>
      <p:sp>
        <p:nvSpPr>
          <p:cNvPr id="23555" name="文本框 6">
            <a:extLst>
              <a:ext uri="{FF2B5EF4-FFF2-40B4-BE49-F238E27FC236}">
                <a16:creationId xmlns:a16="http://schemas.microsoft.com/office/drawing/2014/main" xmlns="" id="{5E3E8E61-99A8-4B23-ADF7-BB879C35170E}"/>
              </a:ext>
            </a:extLst>
          </p:cNvPr>
          <p:cNvSpPr txBox="1">
            <a:spLocks noChangeArrowheads="1"/>
          </p:cNvSpPr>
          <p:nvPr/>
        </p:nvSpPr>
        <p:spPr bwMode="auto">
          <a:xfrm>
            <a:off x="5251450" y="1773238"/>
            <a:ext cx="1687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6002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20574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第六节</a:t>
            </a:r>
          </a:p>
        </p:txBody>
      </p:sp>
    </p:spTree>
    <p:extLst>
      <p:ext uri="{BB962C8B-B14F-4D97-AF65-F5344CB8AC3E}">
        <p14:creationId xmlns:p14="http://schemas.microsoft.com/office/powerpoint/2010/main" xmlns="" val="204303717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二、头孢菌素过敏试验与过敏反应的处理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0333578-3018-4717-91B7-B62335FDD482}"/>
              </a:ext>
            </a:extLst>
          </p:cNvPr>
          <p:cNvGrpSpPr/>
          <p:nvPr/>
        </p:nvGrpSpPr>
        <p:grpSpPr>
          <a:xfrm>
            <a:off x="983432" y="1196752"/>
            <a:ext cx="3960440" cy="648072"/>
            <a:chOff x="5133" y="1064702"/>
            <a:chExt cx="1591348" cy="954809"/>
          </a:xfrm>
          <a:solidFill>
            <a:schemeClr val="accent1">
              <a:lumMod val="50000"/>
            </a:schemeClr>
          </a:solidFill>
        </p:grpSpPr>
        <p:sp>
          <p:nvSpPr>
            <p:cNvPr id="9" name="矩形: 圆角 8">
              <a:extLst>
                <a:ext uri="{FF2B5EF4-FFF2-40B4-BE49-F238E27FC236}">
                  <a16:creationId xmlns:a16="http://schemas.microsoft.com/office/drawing/2014/main" xmlns="" id="{93582C04-AF89-46F3-AC40-464D05B5E1B1}"/>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矩形: 圆角 4">
              <a:extLst>
                <a:ext uri="{FF2B5EF4-FFF2-40B4-BE49-F238E27FC236}">
                  <a16:creationId xmlns:a16="http://schemas.microsoft.com/office/drawing/2014/main" xmlns="" id="{354944EF-8F6A-4E6E-8574-204B33D217D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头孢菌</a:t>
              </a:r>
              <a:r>
                <a:rPr lang="zh-CN" altLang="en-US" sz="3200" kern="1200" dirty="0"/>
                <a:t>素过敏试验法</a:t>
              </a:r>
            </a:p>
          </p:txBody>
        </p:sp>
      </p:grpSp>
      <p:sp>
        <p:nvSpPr>
          <p:cNvPr id="11" name="文本框 10">
            <a:extLst>
              <a:ext uri="{FF2B5EF4-FFF2-40B4-BE49-F238E27FC236}">
                <a16:creationId xmlns:a16="http://schemas.microsoft.com/office/drawing/2014/main" xmlns="" id="{20659538-9ED6-4743-A97B-F8A154A4B766}"/>
              </a:ext>
            </a:extLst>
          </p:cNvPr>
          <p:cNvSpPr txBox="1"/>
          <p:nvPr/>
        </p:nvSpPr>
        <p:spPr>
          <a:xfrm>
            <a:off x="839416" y="2276872"/>
            <a:ext cx="9724461" cy="523220"/>
          </a:xfrm>
          <a:prstGeom prst="rect">
            <a:avLst/>
          </a:prstGeom>
          <a:noFill/>
        </p:spPr>
        <p:txBody>
          <a:bodyPr wrap="square">
            <a:spAutoFit/>
          </a:bodyPr>
          <a:lstStyle/>
          <a:p>
            <a:pPr eaLnBrk="1" hangingPunct="1">
              <a:buFont typeface="Wingdings" panose="05000000000000000000" pitchFamily="2" charset="2"/>
              <a:buNone/>
            </a:pP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目的</a:t>
            </a:r>
            <a:r>
              <a:rPr lang="en-US" altLang="zh-CN" sz="2800" b="1" dirty="0">
                <a:latin typeface="黑体" panose="02010609060101010101" pitchFamily="49" charset="-122"/>
                <a:ea typeface="黑体" panose="02010609060101010101" pitchFamily="49" charset="-122"/>
              </a:rPr>
              <a:t>】</a:t>
            </a:r>
            <a:r>
              <a:rPr lang="zh-CN" altLang="en-US" sz="2800" b="1" dirty="0">
                <a:solidFill>
                  <a:srgbClr val="CC9900"/>
                </a:solidFill>
                <a:latin typeface="黑体" panose="02010609060101010101" pitchFamily="49" charset="-122"/>
                <a:ea typeface="黑体" panose="02010609060101010101" pitchFamily="49" charset="-122"/>
              </a:rPr>
              <a:t>预防头孢菌素过敏反应的发生。</a:t>
            </a:r>
            <a:endParaRPr lang="en-US" altLang="zh-CN" sz="2800" b="1" dirty="0">
              <a:solidFill>
                <a:srgbClr val="CC9900"/>
              </a:solidFill>
              <a:latin typeface="黑体" panose="02010609060101010101" pitchFamily="49" charset="-122"/>
              <a:ea typeface="黑体" panose="02010609060101010101" pitchFamily="49" charset="-122"/>
            </a:endParaRPr>
          </a:p>
        </p:txBody>
      </p:sp>
      <p:sp>
        <p:nvSpPr>
          <p:cNvPr id="17" name="文本框 16">
            <a:extLst>
              <a:ext uri="{FF2B5EF4-FFF2-40B4-BE49-F238E27FC236}">
                <a16:creationId xmlns:a16="http://schemas.microsoft.com/office/drawing/2014/main" xmlns="" id="{A487D8D8-09DA-4A1F-91FB-E5FA85FDF3FA}"/>
              </a:ext>
            </a:extLst>
          </p:cNvPr>
          <p:cNvSpPr txBox="1"/>
          <p:nvPr/>
        </p:nvSpPr>
        <p:spPr>
          <a:xfrm>
            <a:off x="983432" y="3168403"/>
            <a:ext cx="9981390" cy="2172711"/>
          </a:xfrm>
          <a:prstGeom prst="rect">
            <a:avLst/>
          </a:prstGeom>
          <a:noFill/>
        </p:spPr>
        <p:txBody>
          <a:bodyPr wrap="square">
            <a:spAutoFit/>
          </a:bodyPr>
          <a:lstStyle/>
          <a:p>
            <a:pPr marL="457200" indent="-457200">
              <a:lnSpc>
                <a:spcPct val="125000"/>
              </a:lnSpc>
              <a:spcBef>
                <a:spcPct val="0"/>
              </a:spcBef>
              <a:buFont typeface="Wingdings" panose="05000000000000000000" pitchFamily="2" charset="2"/>
              <a:buChar char="u"/>
            </a:pPr>
            <a:r>
              <a:rPr lang="zh-CN" altLang="en-US" sz="2800" b="1" dirty="0">
                <a:latin typeface="黑体" panose="02010609060101010101" pitchFamily="49" charset="-122"/>
                <a:ea typeface="黑体" panose="02010609060101010101" pitchFamily="49" charset="-122"/>
              </a:rPr>
              <a:t>是一类高效、低毒、</a:t>
            </a:r>
            <a:r>
              <a:rPr lang="zh-CN" altLang="en-US" sz="2800" b="1" dirty="0">
                <a:solidFill>
                  <a:srgbClr val="A50021"/>
                </a:solidFill>
                <a:latin typeface="黑体" panose="02010609060101010101" pitchFamily="49" charset="-122"/>
                <a:ea typeface="黑体" panose="02010609060101010101" pitchFamily="49" charset="-122"/>
              </a:rPr>
              <a:t>广谱</a:t>
            </a:r>
            <a:r>
              <a:rPr lang="zh-CN" altLang="en-US" sz="2800" b="1" dirty="0">
                <a:latin typeface="黑体" panose="02010609060101010101" pitchFamily="49" charset="-122"/>
                <a:ea typeface="黑体" panose="02010609060101010101" pitchFamily="49" charset="-122"/>
              </a:rPr>
              <a:t>应用广泛的抗菌素。</a:t>
            </a:r>
          </a:p>
          <a:p>
            <a:pPr marL="457200" indent="-457200">
              <a:lnSpc>
                <a:spcPct val="125000"/>
              </a:lnSpc>
              <a:spcBef>
                <a:spcPct val="0"/>
              </a:spcBef>
              <a:buFont typeface="Wingdings" panose="05000000000000000000" pitchFamily="2" charset="2"/>
              <a:buChar char="u"/>
            </a:pPr>
            <a:r>
              <a:rPr lang="zh-CN" altLang="en-US" sz="2800" b="1" dirty="0">
                <a:latin typeface="黑体" panose="02010609060101010101" pitchFamily="49" charset="-122"/>
                <a:ea typeface="黑体" panose="02010609060101010101" pitchFamily="49" charset="-122"/>
              </a:rPr>
              <a:t>头孢菌素类药物和青霉素之间呈现</a:t>
            </a:r>
            <a:r>
              <a:rPr lang="zh-CN" altLang="en-US" sz="2800" b="1" dirty="0">
                <a:solidFill>
                  <a:srgbClr val="A50021"/>
                </a:solidFill>
                <a:latin typeface="黑体" panose="02010609060101010101" pitchFamily="49" charset="-122"/>
                <a:ea typeface="黑体" panose="02010609060101010101" pitchFamily="49" charset="-122"/>
              </a:rPr>
              <a:t>不完全</a:t>
            </a:r>
            <a:r>
              <a:rPr lang="zh-CN" altLang="en-US" sz="2800" b="1" dirty="0">
                <a:latin typeface="黑体" panose="02010609060101010101" pitchFamily="49" charset="-122"/>
                <a:ea typeface="黑体" panose="02010609060101010101" pitchFamily="49" charset="-122"/>
              </a:rPr>
              <a:t>的交叉过敏反应。</a:t>
            </a:r>
          </a:p>
          <a:p>
            <a:pPr marL="457200" indent="-457200">
              <a:lnSpc>
                <a:spcPct val="125000"/>
              </a:lnSpc>
              <a:spcBef>
                <a:spcPct val="0"/>
              </a:spcBef>
              <a:buFont typeface="Wingdings" panose="05000000000000000000" pitchFamily="2" charset="2"/>
              <a:buChar char="u"/>
            </a:pPr>
            <a:r>
              <a:rPr lang="zh-CN" altLang="en-US" sz="2800" b="1" dirty="0">
                <a:latin typeface="黑体" panose="02010609060101010101" pitchFamily="49" charset="-122"/>
                <a:ea typeface="黑体" panose="02010609060101010101" pitchFamily="49" charset="-122"/>
              </a:rPr>
              <a:t>对青霉素</a:t>
            </a:r>
            <a:r>
              <a:rPr lang="zh-CN" altLang="en-US" sz="2800" b="1" dirty="0">
                <a:solidFill>
                  <a:srgbClr val="A50021"/>
                </a:solidFill>
                <a:latin typeface="黑体" panose="02010609060101010101" pitchFamily="49" charset="-122"/>
                <a:ea typeface="黑体" panose="02010609060101010101" pitchFamily="49" charset="-122"/>
              </a:rPr>
              <a:t>过敏者</a:t>
            </a:r>
            <a:r>
              <a:rPr lang="zh-CN" altLang="en-US" sz="2800" b="1" dirty="0">
                <a:latin typeface="黑体" panose="02010609060101010101" pitchFamily="49" charset="-122"/>
                <a:ea typeface="黑体" panose="02010609060101010101" pitchFamily="49" charset="-122"/>
              </a:rPr>
              <a:t>约有</a:t>
            </a:r>
            <a:r>
              <a:rPr lang="en-US" altLang="zh-CN" sz="2800" b="1" dirty="0">
                <a:latin typeface="黑体" panose="02010609060101010101" pitchFamily="49" charset="-122"/>
                <a:ea typeface="黑体" panose="02010609060101010101" pitchFamily="49" charset="-122"/>
              </a:rPr>
              <a:t>10%-30%</a:t>
            </a:r>
            <a:r>
              <a:rPr lang="zh-CN" altLang="en-US" sz="2800" b="1" dirty="0">
                <a:latin typeface="黑体" panose="02010609060101010101" pitchFamily="49" charset="-122"/>
                <a:ea typeface="黑体" panose="02010609060101010101" pitchFamily="49" charset="-122"/>
              </a:rPr>
              <a:t>对头孢菌素过敏，而对头孢菌素过敏者</a:t>
            </a:r>
            <a:r>
              <a:rPr lang="zh-CN" altLang="en-US" sz="2800" b="1" dirty="0">
                <a:solidFill>
                  <a:srgbClr val="A50021"/>
                </a:solidFill>
                <a:latin typeface="黑体" panose="02010609060101010101" pitchFamily="49" charset="-122"/>
                <a:ea typeface="黑体" panose="02010609060101010101" pitchFamily="49" charset="-122"/>
              </a:rPr>
              <a:t>绝大多数</a:t>
            </a:r>
            <a:r>
              <a:rPr lang="zh-CN" altLang="en-US" sz="2800" b="1" dirty="0">
                <a:latin typeface="黑体" panose="02010609060101010101" pitchFamily="49" charset="-122"/>
                <a:ea typeface="黑体" panose="02010609060101010101" pitchFamily="49" charset="-122"/>
              </a:rPr>
              <a:t>对青霉素过敏。</a:t>
            </a:r>
          </a:p>
        </p:txBody>
      </p:sp>
    </p:spTree>
    <p:extLst>
      <p:ext uri="{BB962C8B-B14F-4D97-AF65-F5344CB8AC3E}">
        <p14:creationId xmlns:p14="http://schemas.microsoft.com/office/powerpoint/2010/main" xmlns="" val="112144995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一、头孢菌素过敏试验与过敏反应的处理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4" name="组合 13">
            <a:extLst>
              <a:ext uri="{FF2B5EF4-FFF2-40B4-BE49-F238E27FC236}">
                <a16:creationId xmlns:a16="http://schemas.microsoft.com/office/drawing/2014/main" xmlns="" id="{33007EBB-7834-42B0-9891-9F37D5E1F63B}"/>
              </a:ext>
            </a:extLst>
          </p:cNvPr>
          <p:cNvGrpSpPr/>
          <p:nvPr/>
        </p:nvGrpSpPr>
        <p:grpSpPr>
          <a:xfrm>
            <a:off x="2495600" y="1132134"/>
            <a:ext cx="6264696" cy="583141"/>
            <a:chOff x="5133" y="1064702"/>
            <a:chExt cx="1591348" cy="954809"/>
          </a:xfrm>
          <a:solidFill>
            <a:schemeClr val="accent1">
              <a:lumMod val="50000"/>
            </a:schemeClr>
          </a:solidFill>
        </p:grpSpPr>
        <p:sp>
          <p:nvSpPr>
            <p:cNvPr id="15" name="矩形: 圆角 14">
              <a:extLst>
                <a:ext uri="{FF2B5EF4-FFF2-40B4-BE49-F238E27FC236}">
                  <a16:creationId xmlns:a16="http://schemas.microsoft.com/office/drawing/2014/main" xmlns="" id="{817B0DA7-20D6-4786-80DF-0314F22F5F64}"/>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xmlns="" id="{C2B56AE1-05F4-480E-A4C2-62B0C2073FDF}"/>
                </a:ext>
              </a:extLst>
            </p:cNvPr>
            <p:cNvSpPr txBox="1"/>
            <p:nvPr/>
          </p:nvSpPr>
          <p:spPr>
            <a:xfrm>
              <a:off x="33097" y="1092667"/>
              <a:ext cx="1535418" cy="8988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头孢菌素皮内试验液的配置方法</a:t>
              </a:r>
              <a:endParaRPr lang="zh-CN" altLang="en-US" sz="3200" kern="1200" dirty="0"/>
            </a:p>
          </p:txBody>
        </p:sp>
      </p:grpSp>
      <p:sp>
        <p:nvSpPr>
          <p:cNvPr id="11" name="文本框 10">
            <a:extLst>
              <a:ext uri="{FF2B5EF4-FFF2-40B4-BE49-F238E27FC236}">
                <a16:creationId xmlns:a16="http://schemas.microsoft.com/office/drawing/2014/main" xmlns="" id="{25AC3E46-5372-4A13-9251-6F470517484F}"/>
              </a:ext>
            </a:extLst>
          </p:cNvPr>
          <p:cNvSpPr txBox="1"/>
          <p:nvPr/>
        </p:nvSpPr>
        <p:spPr>
          <a:xfrm>
            <a:off x="622784" y="1794402"/>
            <a:ext cx="10946431" cy="556884"/>
          </a:xfrm>
          <a:prstGeom prst="rect">
            <a:avLst/>
          </a:prstGeom>
          <a:noFill/>
        </p:spPr>
        <p:txBody>
          <a:bodyPr wrap="square">
            <a:spAutoFit/>
          </a:bodyPr>
          <a:lstStyle/>
          <a:p>
            <a:pPr>
              <a:lnSpc>
                <a:spcPct val="125000"/>
              </a:lnSpc>
            </a:pPr>
            <a:r>
              <a:rPr lang="zh-CN" altLang="en-US" sz="2800" b="1" dirty="0">
                <a:solidFill>
                  <a:schemeClr val="tx2"/>
                </a:solidFill>
                <a:latin typeface="黑体" panose="02010609060101010101" pitchFamily="49" charset="-122"/>
                <a:ea typeface="黑体" panose="02010609060101010101" pitchFamily="49" charset="-122"/>
              </a:rPr>
              <a:t>以先锋霉素为例，皮试注入剂量</a:t>
            </a:r>
            <a:r>
              <a:rPr lang="zh-CN" altLang="en-US" sz="2800" b="1" dirty="0">
                <a:solidFill>
                  <a:srgbClr val="FF0000"/>
                </a:solidFill>
                <a:latin typeface="黑体" panose="02010609060101010101" pitchFamily="49" charset="-122"/>
                <a:ea typeface="黑体" panose="02010609060101010101" pitchFamily="49" charset="-122"/>
              </a:rPr>
              <a:t>0.1ml（含先锋霉素50μg）</a:t>
            </a:r>
            <a:endParaRPr lang="zh-CN" altLang="en-US" sz="2800" dirty="0">
              <a:latin typeface="黑体" panose="02010609060101010101" pitchFamily="49" charset="-122"/>
              <a:ea typeface="黑体" panose="02010609060101010101" pitchFamily="49" charset="-122"/>
            </a:endParaRPr>
          </a:p>
        </p:txBody>
      </p:sp>
      <p:graphicFrame>
        <p:nvGraphicFramePr>
          <p:cNvPr id="4" name="表格 3">
            <a:extLst>
              <a:ext uri="{FF2B5EF4-FFF2-40B4-BE49-F238E27FC236}">
                <a16:creationId xmlns:a16="http://schemas.microsoft.com/office/drawing/2014/main" xmlns="" id="{E66D94BD-D33A-40C1-85B8-24D0EE5BE374}"/>
              </a:ext>
            </a:extLst>
          </p:cNvPr>
          <p:cNvGraphicFramePr>
            <a:graphicFrameLocks noGrp="1"/>
          </p:cNvGraphicFramePr>
          <p:nvPr>
            <p:extLst>
              <p:ext uri="{D42A27DB-BD31-4B8C-83A1-F6EECF244321}">
                <p14:modId xmlns:p14="http://schemas.microsoft.com/office/powerpoint/2010/main" xmlns="" val="1020883340"/>
              </p:ext>
            </p:extLst>
          </p:nvPr>
        </p:nvGraphicFramePr>
        <p:xfrm>
          <a:off x="560020" y="2524633"/>
          <a:ext cx="10901418" cy="3017520"/>
        </p:xfrm>
        <a:graphic>
          <a:graphicData uri="http://schemas.openxmlformats.org/drawingml/2006/table">
            <a:tbl>
              <a:tblPr firstRow="1" bandRow="1">
                <a:tableStyleId>{EB9631B5-78F2-41C9-869B-9F39066F8104}</a:tableStyleId>
              </a:tblPr>
              <a:tblGrid>
                <a:gridCol w="1634285">
                  <a:extLst>
                    <a:ext uri="{9D8B030D-6E8A-4147-A177-3AD203B41FA5}">
                      <a16:colId xmlns:a16="http://schemas.microsoft.com/office/drawing/2014/main" xmlns="" val="2694669369"/>
                    </a:ext>
                  </a:extLst>
                </a:gridCol>
                <a:gridCol w="2282359">
                  <a:extLst>
                    <a:ext uri="{9D8B030D-6E8A-4147-A177-3AD203B41FA5}">
                      <a16:colId xmlns:a16="http://schemas.microsoft.com/office/drawing/2014/main" xmlns="" val="1449257561"/>
                    </a:ext>
                  </a:extLst>
                </a:gridCol>
                <a:gridCol w="2448272">
                  <a:extLst>
                    <a:ext uri="{9D8B030D-6E8A-4147-A177-3AD203B41FA5}">
                      <a16:colId xmlns:a16="http://schemas.microsoft.com/office/drawing/2014/main" xmlns="" val="61446904"/>
                    </a:ext>
                  </a:extLst>
                </a:gridCol>
                <a:gridCol w="2808312">
                  <a:extLst>
                    <a:ext uri="{9D8B030D-6E8A-4147-A177-3AD203B41FA5}">
                      <a16:colId xmlns:a16="http://schemas.microsoft.com/office/drawing/2014/main" xmlns="" val="3848367908"/>
                    </a:ext>
                  </a:extLst>
                </a:gridCol>
                <a:gridCol w="1728190">
                  <a:extLst>
                    <a:ext uri="{9D8B030D-6E8A-4147-A177-3AD203B41FA5}">
                      <a16:colId xmlns:a16="http://schemas.microsoft.com/office/drawing/2014/main" xmlns="" val="1887570183"/>
                    </a:ext>
                  </a:extLst>
                </a:gridCol>
              </a:tblGrid>
              <a:tr h="559323">
                <a:tc>
                  <a:txBody>
                    <a:bodyPr/>
                    <a:lstStyle/>
                    <a:p>
                      <a:pPr algn="ctr"/>
                      <a:r>
                        <a:rPr lang="zh-CN" altLang="en-US" sz="2800" dirty="0"/>
                        <a:t>步骤</a:t>
                      </a:r>
                    </a:p>
                  </a:txBody>
                  <a:tcPr anchor="ctr"/>
                </a:tc>
                <a:tc>
                  <a:txBody>
                    <a:bodyPr/>
                    <a:lstStyle/>
                    <a:p>
                      <a:pPr algn="ctr"/>
                      <a:r>
                        <a:rPr lang="zh-CN" altLang="en-US" sz="2800" dirty="0"/>
                        <a:t>先锋霉素</a:t>
                      </a:r>
                    </a:p>
                  </a:txBody>
                  <a:tcPr anchor="ctr"/>
                </a:tc>
                <a:tc>
                  <a:txBody>
                    <a:bodyPr/>
                    <a:lstStyle/>
                    <a:p>
                      <a:pPr algn="ctr"/>
                      <a:r>
                        <a:rPr lang="zh-CN" altLang="en-US" sz="2800" dirty="0"/>
                        <a:t>生理盐水（</a:t>
                      </a:r>
                      <a:r>
                        <a:rPr lang="en-US" altLang="zh-CN" sz="2800" dirty="0"/>
                        <a:t>ml</a:t>
                      </a:r>
                      <a:r>
                        <a:rPr lang="zh-CN" altLang="en-US" sz="2800" dirty="0"/>
                        <a:t>）</a:t>
                      </a:r>
                    </a:p>
                  </a:txBody>
                  <a:tcPr anchor="ctr"/>
                </a:tc>
                <a:tc>
                  <a:txBody>
                    <a:bodyPr/>
                    <a:lstStyle/>
                    <a:p>
                      <a:pPr algn="ctr"/>
                      <a:r>
                        <a:rPr lang="zh-CN" altLang="en-US" sz="2800" dirty="0"/>
                        <a:t> 药物浓度（</a:t>
                      </a:r>
                      <a:r>
                        <a:rPr lang="en-US" altLang="zh-CN" sz="2800" dirty="0"/>
                        <a:t>U/ml</a:t>
                      </a:r>
                      <a:r>
                        <a:rPr lang="zh-CN" altLang="en-US" sz="2800" dirty="0"/>
                        <a:t>）</a:t>
                      </a:r>
                    </a:p>
                  </a:txBody>
                  <a:tcPr anchor="ctr"/>
                </a:tc>
                <a:tc>
                  <a:txBody>
                    <a:bodyPr/>
                    <a:lstStyle/>
                    <a:p>
                      <a:pPr algn="ctr"/>
                      <a:r>
                        <a:rPr lang="zh-CN" altLang="en-US" sz="2800" dirty="0"/>
                        <a:t>要求</a:t>
                      </a:r>
                    </a:p>
                  </a:txBody>
                  <a:tcPr anchor="ctr"/>
                </a:tc>
                <a:extLst>
                  <a:ext uri="{0D108BD9-81ED-4DB2-BD59-A6C34878D82A}">
                    <a16:rowId xmlns:a16="http://schemas.microsoft.com/office/drawing/2014/main" xmlns="" val="2411610362"/>
                  </a:ext>
                </a:extLst>
              </a:tr>
              <a:tr h="515695">
                <a:tc>
                  <a:txBody>
                    <a:bodyPr/>
                    <a:lstStyle/>
                    <a:p>
                      <a:pPr algn="ctr"/>
                      <a:r>
                        <a:rPr lang="zh-CN" altLang="en-US" sz="2800" dirty="0"/>
                        <a:t>溶解药物</a:t>
                      </a:r>
                    </a:p>
                  </a:txBody>
                  <a:tcPr anchor="ctr"/>
                </a:tc>
                <a:tc>
                  <a:txBody>
                    <a:bodyPr/>
                    <a:lstStyle/>
                    <a:p>
                      <a:pPr algn="ctr"/>
                      <a:r>
                        <a:rPr lang="en-US" altLang="zh-CN" sz="2800" dirty="0"/>
                        <a:t>0.5g/</a:t>
                      </a:r>
                      <a:r>
                        <a:rPr lang="zh-CN" altLang="en-US" sz="2800" dirty="0"/>
                        <a:t>支</a:t>
                      </a:r>
                    </a:p>
                  </a:txBody>
                  <a:tcPr anchor="ctr"/>
                </a:tc>
                <a:tc>
                  <a:txBody>
                    <a:bodyPr/>
                    <a:lstStyle/>
                    <a:p>
                      <a:pPr algn="ctr"/>
                      <a:r>
                        <a:rPr lang="en-US" altLang="zh-CN" sz="2800" dirty="0"/>
                        <a:t>2</a:t>
                      </a:r>
                      <a:endParaRPr lang="zh-CN" altLang="en-US" sz="2800" dirty="0"/>
                    </a:p>
                  </a:txBody>
                  <a:tcPr anchor="ctr"/>
                </a:tc>
                <a:tc>
                  <a:txBody>
                    <a:bodyPr/>
                    <a:lstStyle/>
                    <a:p>
                      <a:pPr algn="ctr"/>
                      <a:r>
                        <a:rPr lang="en-US" altLang="zh-CN" sz="2800" dirty="0"/>
                        <a:t>250mg/ml</a:t>
                      </a:r>
                      <a:endParaRPr lang="zh-CN" altLang="en-US" sz="2800" dirty="0"/>
                    </a:p>
                  </a:txBody>
                  <a:tcPr anchor="ctr"/>
                </a:tc>
                <a:tc>
                  <a:txBody>
                    <a:bodyPr/>
                    <a:lstStyle/>
                    <a:p>
                      <a:pPr algn="ctr"/>
                      <a:r>
                        <a:rPr lang="zh-CN" altLang="en-US" sz="2800" dirty="0"/>
                        <a:t>充分溶解</a:t>
                      </a:r>
                    </a:p>
                  </a:txBody>
                  <a:tcPr anchor="ctr"/>
                </a:tc>
                <a:extLst>
                  <a:ext uri="{0D108BD9-81ED-4DB2-BD59-A6C34878D82A}">
                    <a16:rowId xmlns:a16="http://schemas.microsoft.com/office/drawing/2014/main" xmlns="" val="3840554069"/>
                  </a:ext>
                </a:extLst>
              </a:tr>
              <a:tr h="515695">
                <a:tc>
                  <a:txBody>
                    <a:bodyPr/>
                    <a:lstStyle/>
                    <a:p>
                      <a:pPr algn="ctr"/>
                      <a:r>
                        <a:rPr lang="en-US" altLang="zh-CN" sz="2800" dirty="0"/>
                        <a:t>1</a:t>
                      </a:r>
                      <a:r>
                        <a:rPr lang="zh-CN" altLang="en-US" sz="2800" dirty="0"/>
                        <a:t>次稀释</a:t>
                      </a:r>
                    </a:p>
                  </a:txBody>
                  <a:tcPr anchor="ctr"/>
                </a:tc>
                <a:tc>
                  <a:txBody>
                    <a:bodyPr/>
                    <a:lstStyle/>
                    <a:p>
                      <a:pPr algn="ctr"/>
                      <a:r>
                        <a:rPr lang="zh-CN" altLang="en-US" sz="2800" dirty="0"/>
                        <a:t>取上液</a:t>
                      </a:r>
                      <a:r>
                        <a:rPr lang="en-US" altLang="zh-CN" sz="2800" dirty="0"/>
                        <a:t>0.2ml</a:t>
                      </a:r>
                      <a:endParaRPr lang="zh-CN" altLang="en-US" sz="2800" dirty="0"/>
                    </a:p>
                  </a:txBody>
                  <a:tcPr anchor="ctr"/>
                </a:tc>
                <a:tc>
                  <a:txBody>
                    <a:bodyPr/>
                    <a:lstStyle/>
                    <a:p>
                      <a:pPr algn="ctr"/>
                      <a:r>
                        <a:rPr lang="en-US" altLang="zh-CN" sz="2800" dirty="0"/>
                        <a:t>0.8</a:t>
                      </a:r>
                      <a:endParaRPr lang="zh-CN" altLang="en-US" sz="2800" dirty="0"/>
                    </a:p>
                  </a:txBody>
                  <a:tcPr anchor="ctr"/>
                </a:tc>
                <a:tc>
                  <a:txBody>
                    <a:bodyPr/>
                    <a:lstStyle/>
                    <a:p>
                      <a:pPr algn="ctr"/>
                      <a:r>
                        <a:rPr lang="en-US" altLang="zh-CN" sz="2800" dirty="0"/>
                        <a:t>50mg/ml</a:t>
                      </a:r>
                      <a:endParaRPr lang="zh-CN" altLang="en-US" sz="2800" dirty="0"/>
                    </a:p>
                  </a:txBody>
                  <a:tcPr anchor="ctr"/>
                </a:tc>
                <a:tc>
                  <a:txBody>
                    <a:bodyPr/>
                    <a:lstStyle/>
                    <a:p>
                      <a:pPr algn="ctr"/>
                      <a:r>
                        <a:rPr lang="zh-CN" altLang="en-US" sz="2800" dirty="0"/>
                        <a:t>混匀</a:t>
                      </a:r>
                    </a:p>
                  </a:txBody>
                  <a:tcPr anchor="ctr"/>
                </a:tc>
                <a:extLst>
                  <a:ext uri="{0D108BD9-81ED-4DB2-BD59-A6C34878D82A}">
                    <a16:rowId xmlns:a16="http://schemas.microsoft.com/office/drawing/2014/main" xmlns="" val="1248049122"/>
                  </a:ext>
                </a:extLst>
              </a:tr>
              <a:tr h="515695">
                <a:tc>
                  <a:txBody>
                    <a:bodyPr/>
                    <a:lstStyle/>
                    <a:p>
                      <a:pPr algn="ctr"/>
                      <a:r>
                        <a:rPr lang="en-US" altLang="zh-CN" sz="2800" dirty="0"/>
                        <a:t>2</a:t>
                      </a:r>
                      <a:r>
                        <a:rPr lang="zh-CN" altLang="en-US" sz="2800" dirty="0"/>
                        <a:t>次稀释</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取上液</a:t>
                      </a:r>
                      <a:r>
                        <a:rPr lang="en-US" altLang="zh-CN" sz="2800" dirty="0"/>
                        <a:t>0.1ml</a:t>
                      </a:r>
                    </a:p>
                  </a:txBody>
                  <a:tcPr anchor="ctr"/>
                </a:tc>
                <a:tc>
                  <a:txBody>
                    <a:bodyPr/>
                    <a:lstStyle/>
                    <a:p>
                      <a:pPr algn="ctr"/>
                      <a:r>
                        <a:rPr lang="en-US" altLang="zh-CN" sz="2800" dirty="0"/>
                        <a:t>0.9</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800" dirty="0"/>
                        <a:t>5mg/ml</a:t>
                      </a:r>
                      <a:endParaRPr lang="zh-CN" altLang="en-US" sz="2800" dirty="0"/>
                    </a:p>
                  </a:txBody>
                  <a:tcPr anchor="ctr"/>
                </a:tc>
                <a:tc>
                  <a:txBody>
                    <a:bodyPr/>
                    <a:lstStyle/>
                    <a:p>
                      <a:pPr algn="ctr"/>
                      <a:r>
                        <a:rPr lang="zh-CN" altLang="en-US" sz="2800" dirty="0"/>
                        <a:t>混匀</a:t>
                      </a:r>
                    </a:p>
                  </a:txBody>
                  <a:tcPr anchor="ctr"/>
                </a:tc>
                <a:extLst>
                  <a:ext uri="{0D108BD9-81ED-4DB2-BD59-A6C34878D82A}">
                    <a16:rowId xmlns:a16="http://schemas.microsoft.com/office/drawing/2014/main" xmlns="" val="378355058"/>
                  </a:ext>
                </a:extLst>
              </a:tr>
              <a:tr h="515695">
                <a:tc>
                  <a:txBody>
                    <a:bodyPr/>
                    <a:lstStyle/>
                    <a:p>
                      <a:pPr algn="ctr"/>
                      <a:r>
                        <a:rPr lang="en-US" altLang="zh-CN" sz="2800" dirty="0"/>
                        <a:t>3</a:t>
                      </a:r>
                      <a:r>
                        <a:rPr lang="zh-CN" altLang="en-US" sz="2800" dirty="0"/>
                        <a:t>次稀释</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取上液</a:t>
                      </a:r>
                      <a:r>
                        <a:rPr lang="en-US" altLang="zh-CN" sz="2800" dirty="0"/>
                        <a:t>0.1ml</a:t>
                      </a:r>
                    </a:p>
                  </a:txBody>
                  <a:tcPr anchor="ctr"/>
                </a:tc>
                <a:tc>
                  <a:txBody>
                    <a:bodyPr/>
                    <a:lstStyle/>
                    <a:p>
                      <a:pPr algn="ctr"/>
                      <a:r>
                        <a:rPr lang="en-US" altLang="zh-CN" sz="2800" dirty="0"/>
                        <a:t>0.9</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800" dirty="0"/>
                        <a:t>500</a:t>
                      </a:r>
                      <a:r>
                        <a:rPr lang="el-GR" altLang="zh-CN" sz="2800" dirty="0"/>
                        <a:t>μ</a:t>
                      </a:r>
                      <a:r>
                        <a:rPr lang="en-US" altLang="zh-CN" sz="2800" dirty="0"/>
                        <a:t>g/ml</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混匀</a:t>
                      </a:r>
                    </a:p>
                  </a:txBody>
                  <a:tcPr anchor="ctr"/>
                </a:tc>
                <a:extLst>
                  <a:ext uri="{0D108BD9-81ED-4DB2-BD59-A6C34878D82A}">
                    <a16:rowId xmlns:a16="http://schemas.microsoft.com/office/drawing/2014/main" xmlns="" val="2638695946"/>
                  </a:ext>
                </a:extLst>
              </a:tr>
            </a:tbl>
          </a:graphicData>
        </a:graphic>
      </p:graphicFrame>
      <p:pic>
        <p:nvPicPr>
          <p:cNvPr id="6" name="图片 5">
            <a:extLst>
              <a:ext uri="{FF2B5EF4-FFF2-40B4-BE49-F238E27FC236}">
                <a16:creationId xmlns:a16="http://schemas.microsoft.com/office/drawing/2014/main" xmlns="" id="{3DEAADE7-0B41-4A3C-8FC2-3B80060A235F}"/>
              </a:ext>
            </a:extLst>
          </p:cNvPr>
          <p:cNvPicPr>
            <a:picLocks noChangeAspect="1"/>
          </p:cNvPicPr>
          <p:nvPr/>
        </p:nvPicPr>
        <p:blipFill>
          <a:blip r:embed="rId3" cstate="print"/>
          <a:stretch>
            <a:fillRect/>
          </a:stretch>
        </p:blipFill>
        <p:spPr>
          <a:xfrm>
            <a:off x="479376" y="5574823"/>
            <a:ext cx="9004572" cy="749873"/>
          </a:xfrm>
          <a:prstGeom prst="rect">
            <a:avLst/>
          </a:prstGeom>
        </p:spPr>
      </p:pic>
    </p:spTree>
    <p:extLst>
      <p:ext uri="{BB962C8B-B14F-4D97-AF65-F5344CB8AC3E}">
        <p14:creationId xmlns:p14="http://schemas.microsoft.com/office/powerpoint/2010/main" xmlns="" val="15173308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灯片编号占位符 3">
            <a:extLst>
              <a:ext uri="{FF2B5EF4-FFF2-40B4-BE49-F238E27FC236}">
                <a16:creationId xmlns:a16="http://schemas.microsoft.com/office/drawing/2014/main" xmlns="" id="{4E7A52FD-0A98-4667-A210-131BD2475731}"/>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sp>
        <p:nvSpPr>
          <p:cNvPr id="121860" name="文本框 5">
            <a:extLst>
              <a:ext uri="{FF2B5EF4-FFF2-40B4-BE49-F238E27FC236}">
                <a16:creationId xmlns:a16="http://schemas.microsoft.com/office/drawing/2014/main" xmlns="" id="{B854B0AD-E396-4F93-936C-CF90752FDA43}"/>
              </a:ext>
            </a:extLst>
          </p:cNvPr>
          <p:cNvSpPr txBox="1">
            <a:spLocks noChangeArrowheads="1"/>
          </p:cNvSpPr>
          <p:nvPr/>
        </p:nvSpPr>
        <p:spPr bwMode="auto">
          <a:xfrm>
            <a:off x="767556" y="1988840"/>
            <a:ext cx="10656887" cy="3249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sz="2800" dirty="0">
                <a:latin typeface="+mn-ea"/>
                <a:ea typeface="+mn-ea"/>
              </a:rPr>
              <a:t>1.</a:t>
            </a:r>
            <a:r>
              <a:rPr lang="zh-CN" altLang="en-US" sz="2800" dirty="0">
                <a:latin typeface="+mn-ea"/>
                <a:ea typeface="+mn-ea"/>
              </a:rPr>
              <a:t>对青霉素过敏的患者慎用头孢菌素，出现青霉素过敏性休克的禁止使用头孢菌素。</a:t>
            </a:r>
          </a:p>
          <a:p>
            <a:pPr>
              <a:lnSpc>
                <a:spcPct val="125000"/>
              </a:lnSpc>
            </a:pPr>
            <a:r>
              <a:rPr lang="en-US" altLang="zh-CN" sz="2800" dirty="0">
                <a:latin typeface="+mn-ea"/>
                <a:ea typeface="+mn-ea"/>
              </a:rPr>
              <a:t>2.</a:t>
            </a:r>
            <a:r>
              <a:rPr lang="zh-CN" altLang="en-US" sz="2800" dirty="0">
                <a:latin typeface="+mn-ea"/>
                <a:ea typeface="+mn-ea"/>
              </a:rPr>
              <a:t>为防止假阳性，禁忌病人短时间内使用抗组胺药或糖皮质激素类药。</a:t>
            </a:r>
            <a:endParaRPr lang="en-US" altLang="zh-CN" sz="2800" dirty="0">
              <a:latin typeface="+mn-ea"/>
              <a:ea typeface="+mn-ea"/>
            </a:endParaRPr>
          </a:p>
          <a:p>
            <a:pPr>
              <a:lnSpc>
                <a:spcPct val="125000"/>
              </a:lnSpc>
            </a:pPr>
            <a:r>
              <a:rPr lang="en-US" altLang="zh-CN" sz="2800" dirty="0">
                <a:latin typeface="+mn-ea"/>
                <a:ea typeface="+mn-ea"/>
              </a:rPr>
              <a:t>3.</a:t>
            </a:r>
            <a:r>
              <a:rPr lang="zh-CN" altLang="en-US" sz="2800" dirty="0">
                <a:latin typeface="+mn-ea"/>
                <a:ea typeface="+mn-ea"/>
              </a:rPr>
              <a:t>即使试验结果为阴性，仍可能产生过敏反应，故使用过程中应严密观察患者的反应。</a:t>
            </a:r>
            <a:endParaRPr lang="en-US" altLang="zh-CN" sz="2800" dirty="0">
              <a:latin typeface="+mn-ea"/>
              <a:ea typeface="+mn-ea"/>
            </a:endParaRPr>
          </a:p>
        </p:txBody>
      </p:sp>
    </p:spTree>
    <p:extLst>
      <p:ext uri="{BB962C8B-B14F-4D97-AF65-F5344CB8AC3E}">
        <p14:creationId xmlns:p14="http://schemas.microsoft.com/office/powerpoint/2010/main" xmlns="" val="575561029"/>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4" y="84138"/>
            <a:ext cx="9666411" cy="574675"/>
          </a:xfrm>
        </p:spPr>
        <p:txBody>
          <a:bodyPr/>
          <a:lstStyle/>
          <a:p>
            <a:pPr>
              <a:defRPr/>
            </a:pPr>
            <a:r>
              <a:rPr lang="zh-CN" altLang="en-US" sz="3200" dirty="0"/>
              <a:t>三、破伤风抗毒素（</a:t>
            </a:r>
            <a:r>
              <a:rPr lang="en-US" altLang="zh-CN" sz="3200" dirty="0"/>
              <a:t>TAT)</a:t>
            </a:r>
            <a:r>
              <a:rPr lang="zh-CN" altLang="en-US" sz="3200" dirty="0"/>
              <a:t>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0333578-3018-4717-91B7-B62335FDD482}"/>
              </a:ext>
            </a:extLst>
          </p:cNvPr>
          <p:cNvGrpSpPr/>
          <p:nvPr/>
        </p:nvGrpSpPr>
        <p:grpSpPr>
          <a:xfrm>
            <a:off x="983432" y="1196752"/>
            <a:ext cx="3168352" cy="648072"/>
            <a:chOff x="5133" y="1064702"/>
            <a:chExt cx="1591348" cy="954809"/>
          </a:xfrm>
          <a:solidFill>
            <a:schemeClr val="accent1">
              <a:lumMod val="50000"/>
            </a:schemeClr>
          </a:solidFill>
        </p:grpSpPr>
        <p:sp>
          <p:nvSpPr>
            <p:cNvPr id="9" name="矩形: 圆角 8">
              <a:extLst>
                <a:ext uri="{FF2B5EF4-FFF2-40B4-BE49-F238E27FC236}">
                  <a16:creationId xmlns:a16="http://schemas.microsoft.com/office/drawing/2014/main" xmlns="" id="{93582C04-AF89-46F3-AC40-464D05B5E1B1}"/>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矩形: 圆角 4">
              <a:extLst>
                <a:ext uri="{FF2B5EF4-FFF2-40B4-BE49-F238E27FC236}">
                  <a16:creationId xmlns:a16="http://schemas.microsoft.com/office/drawing/2014/main" xmlns="" id="{354944EF-8F6A-4E6E-8574-204B33D217D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3200" kern="1200" dirty="0"/>
                <a:t>TAT</a:t>
              </a:r>
              <a:r>
                <a:rPr lang="zh-CN" altLang="en-US" sz="3200" kern="1200" dirty="0"/>
                <a:t>试验法</a:t>
              </a:r>
            </a:p>
          </p:txBody>
        </p:sp>
      </p:grpSp>
      <p:sp>
        <p:nvSpPr>
          <p:cNvPr id="11" name="文本框 10">
            <a:extLst>
              <a:ext uri="{FF2B5EF4-FFF2-40B4-BE49-F238E27FC236}">
                <a16:creationId xmlns:a16="http://schemas.microsoft.com/office/drawing/2014/main" xmlns="" id="{20659538-9ED6-4743-A97B-F8A154A4B766}"/>
              </a:ext>
            </a:extLst>
          </p:cNvPr>
          <p:cNvSpPr txBox="1"/>
          <p:nvPr/>
        </p:nvSpPr>
        <p:spPr>
          <a:xfrm>
            <a:off x="839417" y="2276872"/>
            <a:ext cx="5688632" cy="523220"/>
          </a:xfrm>
          <a:prstGeom prst="rect">
            <a:avLst/>
          </a:prstGeom>
          <a:noFill/>
        </p:spPr>
        <p:txBody>
          <a:bodyPr wrap="square">
            <a:spAutoFit/>
          </a:bodyPr>
          <a:lstStyle/>
          <a:p>
            <a:pPr eaLnBrk="1" hangingPunct="1">
              <a:buFont typeface="Wingdings" panose="05000000000000000000" pitchFamily="2" charset="2"/>
              <a:buNone/>
            </a:pP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目的</a:t>
            </a:r>
            <a:r>
              <a:rPr lang="en-US" altLang="zh-CN" sz="2800" b="1" dirty="0">
                <a:latin typeface="黑体" panose="02010609060101010101" pitchFamily="49" charset="-122"/>
                <a:ea typeface="黑体" panose="02010609060101010101" pitchFamily="49" charset="-122"/>
              </a:rPr>
              <a:t>】</a:t>
            </a:r>
            <a:r>
              <a:rPr lang="zh-CN" altLang="en-US" sz="2800" b="1" dirty="0">
                <a:solidFill>
                  <a:srgbClr val="CC9900"/>
                </a:solidFill>
                <a:latin typeface="黑体" panose="02010609060101010101" pitchFamily="49" charset="-122"/>
                <a:ea typeface="黑体" panose="02010609060101010101" pitchFamily="49" charset="-122"/>
              </a:rPr>
              <a:t>预防</a:t>
            </a:r>
            <a:r>
              <a:rPr lang="en-US" altLang="zh-CN" sz="2800" b="1" dirty="0">
                <a:solidFill>
                  <a:srgbClr val="CC9900"/>
                </a:solidFill>
                <a:latin typeface="黑体" panose="02010609060101010101" pitchFamily="49" charset="-122"/>
                <a:ea typeface="黑体" panose="02010609060101010101" pitchFamily="49" charset="-122"/>
              </a:rPr>
              <a:t>TAT</a:t>
            </a:r>
            <a:r>
              <a:rPr lang="zh-CN" altLang="en-US" sz="2800" b="1" dirty="0">
                <a:solidFill>
                  <a:srgbClr val="CC9900"/>
                </a:solidFill>
                <a:latin typeface="黑体" panose="02010609060101010101" pitchFamily="49" charset="-122"/>
                <a:ea typeface="黑体" panose="02010609060101010101" pitchFamily="49" charset="-122"/>
              </a:rPr>
              <a:t>过敏反应的发生。</a:t>
            </a:r>
            <a:endParaRPr lang="en-US" altLang="zh-CN" sz="2800" b="1" dirty="0">
              <a:solidFill>
                <a:srgbClr val="CC9900"/>
              </a:solidFill>
              <a:latin typeface="黑体" panose="02010609060101010101" pitchFamily="49" charset="-122"/>
              <a:ea typeface="黑体" panose="02010609060101010101" pitchFamily="49" charset="-122"/>
            </a:endParaRPr>
          </a:p>
        </p:txBody>
      </p:sp>
      <p:sp>
        <p:nvSpPr>
          <p:cNvPr id="3" name="Rectangle 4">
            <a:extLst>
              <a:ext uri="{FF2B5EF4-FFF2-40B4-BE49-F238E27FC236}">
                <a16:creationId xmlns:a16="http://schemas.microsoft.com/office/drawing/2014/main" xmlns="" id="{BF2C166C-723D-47E0-9C9E-F1591E67CFE3}"/>
              </a:ext>
            </a:extLst>
          </p:cNvPr>
          <p:cNvSpPr>
            <a:spLocks noChangeArrowheads="1"/>
          </p:cNvSpPr>
          <p:nvPr/>
        </p:nvSpPr>
        <p:spPr bwMode="auto">
          <a:xfrm>
            <a:off x="839416" y="3296907"/>
            <a:ext cx="10801200" cy="2602315"/>
          </a:xfrm>
          <a:prstGeom prst="rect">
            <a:avLst/>
          </a:prstGeom>
          <a:noFill/>
          <a:ln w="9525">
            <a:noFill/>
            <a:miter lim="800000"/>
          </a:ln>
        </p:spPr>
        <p:txBody>
          <a:bodyPr wrap="square" anchor="ctr">
            <a:spAutoFit/>
          </a:bodyPr>
          <a:lstStyle/>
          <a:p>
            <a:pPr>
              <a:lnSpc>
                <a:spcPct val="115000"/>
              </a:lnSpc>
            </a:pPr>
            <a:r>
              <a:rPr lang="en-US" altLang="zh-CN" sz="3200" dirty="0">
                <a:solidFill>
                  <a:srgbClr val="000000"/>
                </a:solidFill>
                <a:latin typeface="楷体_GB2312" pitchFamily="49" charset="-122"/>
                <a:ea typeface="楷体_GB2312" pitchFamily="49" charset="-122"/>
              </a:rPr>
              <a:t>      </a:t>
            </a:r>
            <a:r>
              <a:rPr lang="zh-CN" altLang="en-US" sz="2800" dirty="0">
                <a:solidFill>
                  <a:srgbClr val="000000"/>
                </a:solidFill>
                <a:latin typeface="黑体" panose="02010609060101010101" pitchFamily="49" charset="-122"/>
                <a:ea typeface="黑体" panose="02010609060101010101" pitchFamily="49" charset="-122"/>
              </a:rPr>
              <a:t>破伤风抗毒素（</a:t>
            </a:r>
            <a:r>
              <a:rPr lang="en-US" altLang="zh-CN" sz="2800" dirty="0">
                <a:solidFill>
                  <a:srgbClr val="000000"/>
                </a:solidFill>
                <a:latin typeface="黑体" panose="02010609060101010101" pitchFamily="49" charset="-122"/>
                <a:ea typeface="黑体" panose="02010609060101010101" pitchFamily="49" charset="-122"/>
              </a:rPr>
              <a:t>TAT</a:t>
            </a:r>
            <a:r>
              <a:rPr lang="zh-CN" altLang="en-US"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是一种免疫马血清</a:t>
            </a:r>
            <a:r>
              <a:rPr lang="zh-CN" altLang="en-US" sz="2800" dirty="0">
                <a:solidFill>
                  <a:srgbClr val="000000"/>
                </a:solidFill>
                <a:latin typeface="黑体" panose="02010609060101010101" pitchFamily="49" charset="-122"/>
                <a:ea typeface="黑体" panose="02010609060101010101" pitchFamily="49" charset="-122"/>
              </a:rPr>
              <a:t>，是用破伤风类毒素多次给马注射，待其产生大量抗毒素后，分离血清，再浓缩纯化制成，具有</a:t>
            </a:r>
            <a:r>
              <a:rPr lang="zh-CN" altLang="en-US" sz="2800" dirty="0">
                <a:solidFill>
                  <a:srgbClr val="FF0000"/>
                </a:solidFill>
                <a:latin typeface="黑体" panose="02010609060101010101" pitchFamily="49" charset="-122"/>
                <a:ea typeface="黑体" panose="02010609060101010101" pitchFamily="49" charset="-122"/>
              </a:rPr>
              <a:t>抗原性</a:t>
            </a:r>
            <a:r>
              <a:rPr lang="zh-CN" altLang="en-US" sz="2800" dirty="0">
                <a:solidFill>
                  <a:srgbClr val="000000"/>
                </a:solidFill>
                <a:latin typeface="黑体" panose="02010609060101010101" pitchFamily="49" charset="-122"/>
                <a:ea typeface="黑体" panose="02010609060101010101" pitchFamily="49" charset="-122"/>
              </a:rPr>
              <a:t>，外伤患者特别是污染伤口，常规注射</a:t>
            </a:r>
            <a:r>
              <a:rPr lang="en-US" altLang="zh-CN" sz="2800" dirty="0">
                <a:solidFill>
                  <a:srgbClr val="000000"/>
                </a:solidFill>
                <a:latin typeface="黑体" panose="02010609060101010101" pitchFamily="49" charset="-122"/>
                <a:ea typeface="黑体" panose="02010609060101010101" pitchFamily="49" charset="-122"/>
              </a:rPr>
              <a:t>TAT</a:t>
            </a:r>
            <a:r>
              <a:rPr lang="zh-CN" altLang="en-US" sz="2800" dirty="0">
                <a:solidFill>
                  <a:srgbClr val="000000"/>
                </a:solidFill>
                <a:latin typeface="黑体" panose="02010609060101010101" pitchFamily="49" charset="-122"/>
                <a:ea typeface="黑体" panose="02010609060101010101" pitchFamily="49" charset="-122"/>
              </a:rPr>
              <a:t>可</a:t>
            </a:r>
            <a:r>
              <a:rPr lang="zh-CN" altLang="en-US" sz="2800" dirty="0">
                <a:solidFill>
                  <a:srgbClr val="FF0000"/>
                </a:solidFill>
                <a:latin typeface="黑体" panose="02010609060101010101" pitchFamily="49" charset="-122"/>
                <a:ea typeface="黑体" panose="02010609060101010101" pitchFamily="49" charset="-122"/>
              </a:rPr>
              <a:t>有效控制病情发展及预防疾病</a:t>
            </a:r>
            <a:r>
              <a:rPr lang="zh-CN" altLang="en-US" sz="2800" dirty="0">
                <a:solidFill>
                  <a:srgbClr val="000000"/>
                </a:solidFill>
                <a:latin typeface="黑体" panose="02010609060101010101" pitchFamily="49" charset="-122"/>
                <a:ea typeface="黑体" panose="02010609060101010101" pitchFamily="49" charset="-122"/>
              </a:rPr>
              <a:t>。</a:t>
            </a:r>
            <a:r>
              <a:rPr lang="en-US" altLang="zh-CN" sz="2800" dirty="0">
                <a:solidFill>
                  <a:srgbClr val="000000"/>
                </a:solidFill>
                <a:latin typeface="黑体" panose="02010609060101010101" pitchFamily="49" charset="-122"/>
                <a:ea typeface="黑体" panose="02010609060101010101" pitchFamily="49" charset="-122"/>
              </a:rPr>
              <a:t>TAT</a:t>
            </a:r>
            <a:r>
              <a:rPr lang="zh-CN" altLang="en-US" sz="2800" dirty="0">
                <a:solidFill>
                  <a:srgbClr val="000000"/>
                </a:solidFill>
                <a:latin typeface="黑体" panose="02010609060101010101" pitchFamily="49" charset="-122"/>
                <a:ea typeface="黑体" panose="02010609060101010101" pitchFamily="49" charset="-122"/>
              </a:rPr>
              <a:t>对人体是</a:t>
            </a:r>
            <a:r>
              <a:rPr lang="zh-CN" altLang="en-US" sz="2800" dirty="0">
                <a:solidFill>
                  <a:srgbClr val="FF0000"/>
                </a:solidFill>
                <a:latin typeface="黑体" panose="02010609060101010101" pitchFamily="49" charset="-122"/>
                <a:ea typeface="黑体" panose="02010609060101010101" pitchFamily="49" charset="-122"/>
              </a:rPr>
              <a:t>异种蛋白</a:t>
            </a:r>
            <a:r>
              <a:rPr lang="zh-CN" altLang="en-US" sz="2800" dirty="0">
                <a:solidFill>
                  <a:srgbClr val="000000"/>
                </a:solidFill>
                <a:latin typeface="黑体" panose="02010609060101010101" pitchFamily="49" charset="-122"/>
                <a:ea typeface="黑体" panose="02010609060101010101" pitchFamily="49" charset="-122"/>
              </a:rPr>
              <a:t>，注射后易引起过敏反应，故注射前</a:t>
            </a:r>
            <a:r>
              <a:rPr lang="zh-CN" altLang="en-US" sz="2800" dirty="0">
                <a:solidFill>
                  <a:srgbClr val="FF0000"/>
                </a:solidFill>
                <a:latin typeface="黑体" panose="02010609060101010101" pitchFamily="49" charset="-122"/>
                <a:ea typeface="黑体" panose="02010609060101010101" pitchFamily="49" charset="-122"/>
              </a:rPr>
              <a:t>须做过敏试验。</a:t>
            </a:r>
            <a:endParaRPr lang="zh-CN" altLang="en-US" sz="2400" dirty="0">
              <a:solidFill>
                <a:srgbClr val="FF0000"/>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xmlns="" id="{106732CF-393A-4CEB-82D9-09F7BB92DC8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62910" y="908720"/>
            <a:ext cx="3857625" cy="2333625"/>
          </a:xfrm>
          <a:prstGeom prst="rect">
            <a:avLst/>
          </a:prstGeom>
        </p:spPr>
      </p:pic>
    </p:spTree>
    <p:extLst>
      <p:ext uri="{BB962C8B-B14F-4D97-AF65-F5344CB8AC3E}">
        <p14:creationId xmlns:p14="http://schemas.microsoft.com/office/powerpoint/2010/main" xmlns="" val="3249687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9" name="组合 8">
            <a:extLst>
              <a:ext uri="{FF2B5EF4-FFF2-40B4-BE49-F238E27FC236}">
                <a16:creationId xmlns:a16="http://schemas.microsoft.com/office/drawing/2014/main" xmlns="" id="{639D5199-C9A0-488A-B712-C611356B58E0}"/>
              </a:ext>
            </a:extLst>
          </p:cNvPr>
          <p:cNvGrpSpPr/>
          <p:nvPr/>
        </p:nvGrpSpPr>
        <p:grpSpPr>
          <a:xfrm>
            <a:off x="623392" y="1196752"/>
            <a:ext cx="3960440" cy="648072"/>
            <a:chOff x="5133" y="1064702"/>
            <a:chExt cx="1591348" cy="954809"/>
          </a:xfrm>
          <a:solidFill>
            <a:schemeClr val="accent1">
              <a:lumMod val="50000"/>
            </a:schemeClr>
          </a:solidFill>
        </p:grpSpPr>
        <p:sp>
          <p:nvSpPr>
            <p:cNvPr id="12" name="矩形: 圆角 11">
              <a:extLst>
                <a:ext uri="{FF2B5EF4-FFF2-40B4-BE49-F238E27FC236}">
                  <a16:creationId xmlns:a16="http://schemas.microsoft.com/office/drawing/2014/main" xmlns="" id="{C42C2D3D-FB2F-4659-93E6-ABDAD44B372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矩形: 圆角 4">
              <a:extLst>
                <a:ext uri="{FF2B5EF4-FFF2-40B4-BE49-F238E27FC236}">
                  <a16:creationId xmlns:a16="http://schemas.microsoft.com/office/drawing/2014/main" xmlns="" id="{AB7A64A5-D077-4A8E-8F24-D88CCF387605}"/>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3200" kern="1200" dirty="0"/>
                <a:t>TAT</a:t>
              </a:r>
              <a:r>
                <a:rPr lang="zh-CN" altLang="en-US" sz="3200" kern="1200" dirty="0"/>
                <a:t>试验皮试液配置</a:t>
              </a:r>
            </a:p>
          </p:txBody>
        </p:sp>
      </p:grpSp>
      <p:sp>
        <p:nvSpPr>
          <p:cNvPr id="17" name="文本框 16">
            <a:extLst>
              <a:ext uri="{FF2B5EF4-FFF2-40B4-BE49-F238E27FC236}">
                <a16:creationId xmlns:a16="http://schemas.microsoft.com/office/drawing/2014/main" xmlns="" id="{D985BBD0-DCB2-46EF-B87A-A2EFBE4C5C51}"/>
              </a:ext>
            </a:extLst>
          </p:cNvPr>
          <p:cNvSpPr txBox="1"/>
          <p:nvPr/>
        </p:nvSpPr>
        <p:spPr>
          <a:xfrm>
            <a:off x="4799857" y="1262003"/>
            <a:ext cx="6408712" cy="2172711"/>
          </a:xfrm>
          <a:prstGeom prst="rect">
            <a:avLst/>
          </a:prstGeom>
          <a:noFill/>
        </p:spPr>
        <p:txBody>
          <a:bodyPr wrap="square">
            <a:spAutoFit/>
          </a:bodyPr>
          <a:lstStyle/>
          <a:p>
            <a:pPr eaLnBrk="1" hangingPunct="1">
              <a:lnSpc>
                <a:spcPct val="125000"/>
              </a:lnSpc>
              <a:buFont typeface="Wingdings" panose="05000000000000000000" pitchFamily="2" charset="2"/>
              <a:buNone/>
            </a:pPr>
            <a:r>
              <a:rPr lang="zh-CN" altLang="en-US" sz="2800" b="1" dirty="0">
                <a:latin typeface="黑体" panose="02010609060101010101" pitchFamily="49" charset="-122"/>
                <a:ea typeface="黑体" panose="02010609060101010101" pitchFamily="49" charset="-122"/>
              </a:rPr>
              <a:t>以</a:t>
            </a:r>
            <a:r>
              <a:rPr lang="zh-CN" altLang="en-US" sz="2800" b="1" dirty="0">
                <a:solidFill>
                  <a:srgbClr val="FF0000"/>
                </a:solidFill>
                <a:latin typeface="黑体" panose="02010609060101010101" pitchFamily="49" charset="-122"/>
                <a:ea typeface="黑体" panose="02010609060101010101" pitchFamily="49" charset="-122"/>
              </a:rPr>
              <a:t>150U/ml</a:t>
            </a:r>
            <a:r>
              <a:rPr lang="zh-CN" altLang="en-US" sz="2800" b="1" dirty="0">
                <a:latin typeface="黑体" panose="02010609060101010101" pitchFamily="49" charset="-122"/>
                <a:ea typeface="黑体" panose="02010609060101010101" pitchFamily="49" charset="-122"/>
              </a:rPr>
              <a:t>为标准</a:t>
            </a:r>
          </a:p>
          <a:p>
            <a:pPr eaLnBrk="1" hangingPunct="1">
              <a:lnSpc>
                <a:spcPct val="125000"/>
              </a:lnSpc>
              <a:buFont typeface="Wingdings" panose="05000000000000000000" pitchFamily="2" charset="2"/>
              <a:buNone/>
            </a:pPr>
            <a:r>
              <a:rPr lang="zh-CN" altLang="en-US" sz="2800" b="1" dirty="0">
                <a:latin typeface="黑体" panose="02010609060101010101" pitchFamily="49" charset="-122"/>
                <a:ea typeface="黑体" panose="02010609060101010101" pitchFamily="49" charset="-122"/>
              </a:rPr>
              <a:t>1500U/ml (</a:t>
            </a:r>
            <a:r>
              <a:rPr lang="zh-CN" altLang="en-US" sz="2800" b="1" dirty="0">
                <a:solidFill>
                  <a:srgbClr val="FF0000"/>
                </a:solidFill>
                <a:latin typeface="黑体" panose="02010609060101010101" pitchFamily="49" charset="-122"/>
                <a:ea typeface="黑体" panose="02010609060101010101" pitchFamily="49" charset="-122"/>
              </a:rPr>
              <a:t>一支TAT，1ml </a:t>
            </a:r>
            <a:r>
              <a:rPr lang="zh-CN" altLang="en-US" sz="2800" b="1" dirty="0">
                <a:latin typeface="黑体" panose="02010609060101010101" pitchFamily="49" charset="-122"/>
                <a:ea typeface="黑体" panose="02010609060101010101" pitchFamily="49" charset="-122"/>
              </a:rPr>
              <a:t>）       </a:t>
            </a:r>
          </a:p>
          <a:p>
            <a:pPr eaLnBrk="1" hangingPunct="1">
              <a:lnSpc>
                <a:spcPct val="125000"/>
              </a:lnSpc>
              <a:buFont typeface="Wingdings" panose="05000000000000000000" pitchFamily="2" charset="2"/>
              <a:buNone/>
            </a:pP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取</a:t>
            </a:r>
            <a:r>
              <a:rPr lang="zh-CN" altLang="en-US" sz="2800" b="1" dirty="0">
                <a:latin typeface="黑体" panose="02010609060101010101" pitchFamily="49" charset="-122"/>
                <a:ea typeface="黑体" panose="02010609060101010101" pitchFamily="49" charset="-122"/>
              </a:rPr>
              <a:t>0.1ml  +  0.9mlNS → 150u/ml</a:t>
            </a:r>
          </a:p>
          <a:p>
            <a:pPr eaLnBrk="1" hangingPunct="1">
              <a:lnSpc>
                <a:spcPct val="125000"/>
              </a:lnSpc>
              <a:buFont typeface="Wingdings" panose="05000000000000000000" pitchFamily="2" charset="2"/>
              <a:buNone/>
            </a:pP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取上液的0.1ml（含15u）作皮内注射</a:t>
            </a:r>
            <a:endParaRPr lang="zh-CN" altLang="en-US" sz="1800" b="1" dirty="0">
              <a:solidFill>
                <a:schemeClr val="tx1">
                  <a:lumMod val="95000"/>
                  <a:lumOff val="5000"/>
                </a:schemeClr>
              </a:solidFill>
              <a:latin typeface="黑体" panose="02010609060101010101" pitchFamily="49" charset="-122"/>
              <a:ea typeface="黑体" panose="02010609060101010101" pitchFamily="49" charset="-122"/>
            </a:endParaRPr>
          </a:p>
        </p:txBody>
      </p:sp>
      <p:grpSp>
        <p:nvGrpSpPr>
          <p:cNvPr id="18" name="组合 17">
            <a:extLst>
              <a:ext uri="{FF2B5EF4-FFF2-40B4-BE49-F238E27FC236}">
                <a16:creationId xmlns:a16="http://schemas.microsoft.com/office/drawing/2014/main" xmlns="" id="{D2458F00-745A-4C87-91C6-E0AB4E79E6D6}"/>
              </a:ext>
            </a:extLst>
          </p:cNvPr>
          <p:cNvGrpSpPr/>
          <p:nvPr/>
        </p:nvGrpSpPr>
        <p:grpSpPr>
          <a:xfrm>
            <a:off x="623392" y="3717032"/>
            <a:ext cx="4464496" cy="648072"/>
            <a:chOff x="5133" y="1064702"/>
            <a:chExt cx="1591348" cy="954809"/>
          </a:xfrm>
        </p:grpSpPr>
        <p:sp>
          <p:nvSpPr>
            <p:cNvPr id="19" name="矩形: 圆角 18">
              <a:extLst>
                <a:ext uri="{FF2B5EF4-FFF2-40B4-BE49-F238E27FC236}">
                  <a16:creationId xmlns:a16="http://schemas.microsoft.com/office/drawing/2014/main" xmlns="" id="{9AD062F0-9EDE-4BF8-A384-31331D44D0D7}"/>
                </a:ext>
              </a:extLst>
            </p:cNvPr>
            <p:cNvSpPr/>
            <p:nvPr/>
          </p:nvSpPr>
          <p:spPr>
            <a:xfrm>
              <a:off x="5133" y="1064702"/>
              <a:ext cx="1591348" cy="954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矩形: 圆角 4">
              <a:extLst>
                <a:ext uri="{FF2B5EF4-FFF2-40B4-BE49-F238E27FC236}">
                  <a16:creationId xmlns:a16="http://schemas.microsoft.com/office/drawing/2014/main" xmlns="" id="{22409A5D-A755-4D33-AED7-455CFA9851F2}"/>
                </a:ext>
              </a:extLst>
            </p:cNvPr>
            <p:cNvSpPr txBox="1"/>
            <p:nvPr/>
          </p:nvSpPr>
          <p:spPr>
            <a:xfrm>
              <a:off x="5133" y="1116907"/>
              <a:ext cx="1591348" cy="846674"/>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3200" kern="1200" dirty="0"/>
                <a:t>TAT</a:t>
              </a:r>
              <a:r>
                <a:rPr lang="zh-CN" altLang="en-US" sz="3200" kern="1200" dirty="0"/>
                <a:t>试验皮试</a:t>
              </a:r>
              <a:r>
                <a:rPr lang="zh-CN" altLang="en-US" sz="3200" dirty="0"/>
                <a:t>结果判断</a:t>
              </a:r>
              <a:endParaRPr lang="zh-CN" altLang="en-US" sz="3200" kern="1200" dirty="0"/>
            </a:p>
          </p:txBody>
        </p:sp>
      </p:grpSp>
      <p:sp>
        <p:nvSpPr>
          <p:cNvPr id="21" name="文本框 20">
            <a:extLst>
              <a:ext uri="{FF2B5EF4-FFF2-40B4-BE49-F238E27FC236}">
                <a16:creationId xmlns:a16="http://schemas.microsoft.com/office/drawing/2014/main" xmlns="" id="{06E5555B-CE15-432F-97DC-8F8AC9087F77}"/>
              </a:ext>
            </a:extLst>
          </p:cNvPr>
          <p:cNvSpPr txBox="1"/>
          <p:nvPr/>
        </p:nvSpPr>
        <p:spPr>
          <a:xfrm>
            <a:off x="521433" y="4527833"/>
            <a:ext cx="11332640" cy="1634102"/>
          </a:xfrm>
          <a:prstGeom prst="rect">
            <a:avLst/>
          </a:prstGeom>
          <a:noFill/>
        </p:spPr>
        <p:txBody>
          <a:bodyPr wrap="square">
            <a:spAutoFit/>
          </a:bodyPr>
          <a:lstStyle/>
          <a:p>
            <a:pPr algn="just" eaLnBrk="1" hangingPunct="1">
              <a:lnSpc>
                <a:spcPct val="125000"/>
              </a:lnSpc>
              <a:buFont typeface="Wingdings" panose="05000000000000000000" pitchFamily="2" charset="2"/>
              <a:buNone/>
            </a:pPr>
            <a:r>
              <a:rPr lang="zh-CN" altLang="en-US" sz="2800" b="1" dirty="0">
                <a:solidFill>
                  <a:srgbClr val="0000FF"/>
                </a:solidFill>
                <a:latin typeface="黑体" panose="02010609060101010101" pitchFamily="49" charset="-122"/>
                <a:ea typeface="黑体" panose="02010609060101010101" pitchFamily="49" charset="-122"/>
              </a:rPr>
              <a:t>阴性：</a:t>
            </a:r>
            <a:r>
              <a:rPr lang="zh-CN" altLang="en-US" sz="2800" b="1" dirty="0">
                <a:latin typeface="黑体" panose="02010609060101010101" pitchFamily="49" charset="-122"/>
                <a:ea typeface="黑体" panose="02010609060101010101" pitchFamily="49" charset="-122"/>
              </a:rPr>
              <a:t>局部无红肿、无异常全身反应。</a:t>
            </a:r>
          </a:p>
          <a:p>
            <a:pPr algn="just" eaLnBrk="1" hangingPunct="1">
              <a:lnSpc>
                <a:spcPct val="125000"/>
              </a:lnSpc>
              <a:buFont typeface="Wingdings" panose="05000000000000000000" pitchFamily="2" charset="2"/>
              <a:buNone/>
            </a:pPr>
            <a:r>
              <a:rPr lang="zh-CN" altLang="en-US" sz="2800" b="1" dirty="0">
                <a:solidFill>
                  <a:srgbClr val="0000FF"/>
                </a:solidFill>
                <a:latin typeface="黑体" panose="02010609060101010101" pitchFamily="49" charset="-122"/>
                <a:ea typeface="黑体" panose="02010609060101010101" pitchFamily="49" charset="-122"/>
              </a:rPr>
              <a:t>阳性：</a:t>
            </a:r>
            <a:r>
              <a:rPr lang="zh-CN" altLang="en-US" sz="2800" b="1" dirty="0">
                <a:latin typeface="黑体" panose="02010609060101010101" pitchFamily="49" charset="-122"/>
                <a:ea typeface="黑体" panose="02010609060101010101" pitchFamily="49" charset="-122"/>
              </a:rPr>
              <a:t>局部反应为皮丘</a:t>
            </a:r>
            <a:r>
              <a:rPr lang="zh-CN" altLang="en-US" sz="2800" b="1" dirty="0">
                <a:solidFill>
                  <a:srgbClr val="FF0000"/>
                </a:solidFill>
                <a:latin typeface="黑体" panose="02010609060101010101" pitchFamily="49" charset="-122"/>
                <a:ea typeface="黑体" panose="02010609060101010101" pitchFamily="49" charset="-122"/>
              </a:rPr>
              <a:t>红肿、硬结大于1.5cm，红晕超过4cm，有时出现伪足、痒感。</a:t>
            </a:r>
            <a:r>
              <a:rPr lang="zh-CN" altLang="en-US" sz="2800" b="1" dirty="0">
                <a:latin typeface="黑体" panose="02010609060101010101" pitchFamily="49" charset="-122"/>
                <a:ea typeface="黑体" panose="02010609060101010101" pitchFamily="49" charset="-122"/>
              </a:rPr>
              <a:t>全身过敏反应、血清病型反应与青霉素过敏反应相同。</a:t>
            </a:r>
          </a:p>
        </p:txBody>
      </p:sp>
      <p:sp>
        <p:nvSpPr>
          <p:cNvPr id="22" name="文本占位符 1">
            <a:extLst>
              <a:ext uri="{FF2B5EF4-FFF2-40B4-BE49-F238E27FC236}">
                <a16:creationId xmlns:a16="http://schemas.microsoft.com/office/drawing/2014/main" xmlns="" id="{6AD7E602-4CDB-48EC-AAB1-AD5DAF47E18D}"/>
              </a:ext>
            </a:extLst>
          </p:cNvPr>
          <p:cNvSpPr>
            <a:spLocks noGrp="1"/>
          </p:cNvSpPr>
          <p:nvPr>
            <p:ph type="body" sz="quarter" idx="10"/>
          </p:nvPr>
        </p:nvSpPr>
        <p:spPr>
          <a:xfrm>
            <a:off x="1254124" y="84138"/>
            <a:ext cx="9666411" cy="574675"/>
          </a:xfrm>
        </p:spPr>
        <p:txBody>
          <a:bodyPr/>
          <a:lstStyle/>
          <a:p>
            <a:pPr>
              <a:defRPr/>
            </a:pPr>
            <a:r>
              <a:rPr lang="zh-CN" altLang="en-US" sz="3200" dirty="0"/>
              <a:t>三、破伤风抗毒素（</a:t>
            </a:r>
            <a:r>
              <a:rPr lang="en-US" altLang="zh-CN" sz="3200" dirty="0"/>
              <a:t>TAT)</a:t>
            </a:r>
            <a:r>
              <a:rPr lang="zh-CN" altLang="en-US" sz="3200" dirty="0"/>
              <a:t>过敏试验与过敏反应的处理</a:t>
            </a:r>
          </a:p>
        </p:txBody>
      </p:sp>
    </p:spTree>
    <p:extLst>
      <p:ext uri="{BB962C8B-B14F-4D97-AF65-F5344CB8AC3E}">
        <p14:creationId xmlns:p14="http://schemas.microsoft.com/office/powerpoint/2010/main" xmlns="" val="285319593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9" name="组合 8">
            <a:extLst>
              <a:ext uri="{FF2B5EF4-FFF2-40B4-BE49-F238E27FC236}">
                <a16:creationId xmlns:a16="http://schemas.microsoft.com/office/drawing/2014/main" xmlns="" id="{639D5199-C9A0-488A-B712-C611356B58E0}"/>
              </a:ext>
            </a:extLst>
          </p:cNvPr>
          <p:cNvGrpSpPr/>
          <p:nvPr/>
        </p:nvGrpSpPr>
        <p:grpSpPr>
          <a:xfrm>
            <a:off x="623392" y="1196752"/>
            <a:ext cx="3600400" cy="648072"/>
            <a:chOff x="5133" y="1064702"/>
            <a:chExt cx="1591348" cy="954809"/>
          </a:xfrm>
          <a:solidFill>
            <a:schemeClr val="accent1">
              <a:lumMod val="50000"/>
            </a:schemeClr>
          </a:solidFill>
        </p:grpSpPr>
        <p:sp>
          <p:nvSpPr>
            <p:cNvPr id="12" name="矩形: 圆角 11">
              <a:extLst>
                <a:ext uri="{FF2B5EF4-FFF2-40B4-BE49-F238E27FC236}">
                  <a16:creationId xmlns:a16="http://schemas.microsoft.com/office/drawing/2014/main" xmlns="" id="{C42C2D3D-FB2F-4659-93E6-ABDAD44B372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矩形: 圆角 4">
              <a:extLst>
                <a:ext uri="{FF2B5EF4-FFF2-40B4-BE49-F238E27FC236}">
                  <a16:creationId xmlns:a16="http://schemas.microsoft.com/office/drawing/2014/main" xmlns="" id="{AB7A64A5-D077-4A8E-8F24-D88CCF387605}"/>
                </a:ext>
              </a:extLst>
            </p:cNvPr>
            <p:cNvSpPr txBox="1"/>
            <p:nvPr/>
          </p:nvSpPr>
          <p:spPr>
            <a:xfrm>
              <a:off x="5133" y="1116907"/>
              <a:ext cx="156526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3200" kern="1200" dirty="0"/>
                <a:t>TAT</a:t>
              </a:r>
              <a:r>
                <a:rPr lang="zh-CN" altLang="en-US" sz="3200" kern="1200" dirty="0"/>
                <a:t>脱敏注射法</a:t>
              </a:r>
            </a:p>
          </p:txBody>
        </p:sp>
      </p:grpSp>
      <p:sp>
        <p:nvSpPr>
          <p:cNvPr id="22" name="文本占位符 1">
            <a:extLst>
              <a:ext uri="{FF2B5EF4-FFF2-40B4-BE49-F238E27FC236}">
                <a16:creationId xmlns:a16="http://schemas.microsoft.com/office/drawing/2014/main" xmlns="" id="{6AD7E602-4CDB-48EC-AAB1-AD5DAF47E18D}"/>
              </a:ext>
            </a:extLst>
          </p:cNvPr>
          <p:cNvSpPr>
            <a:spLocks noGrp="1"/>
          </p:cNvSpPr>
          <p:nvPr>
            <p:ph type="body" sz="quarter" idx="10"/>
          </p:nvPr>
        </p:nvSpPr>
        <p:spPr>
          <a:xfrm>
            <a:off x="1254124" y="84138"/>
            <a:ext cx="9666411" cy="574675"/>
          </a:xfrm>
        </p:spPr>
        <p:txBody>
          <a:bodyPr/>
          <a:lstStyle/>
          <a:p>
            <a:pPr>
              <a:defRPr/>
            </a:pPr>
            <a:r>
              <a:rPr lang="zh-CN" altLang="en-US" sz="3200" dirty="0"/>
              <a:t>三、破伤风抗毒素（</a:t>
            </a:r>
            <a:r>
              <a:rPr lang="en-US" altLang="zh-CN" sz="3200" dirty="0"/>
              <a:t>TAT)</a:t>
            </a:r>
            <a:r>
              <a:rPr lang="zh-CN" altLang="en-US" sz="3200" dirty="0"/>
              <a:t>过敏试验与过敏反应的处理</a:t>
            </a:r>
          </a:p>
        </p:txBody>
      </p:sp>
      <p:sp>
        <p:nvSpPr>
          <p:cNvPr id="2" name="文本框 1">
            <a:extLst>
              <a:ext uri="{FF2B5EF4-FFF2-40B4-BE49-F238E27FC236}">
                <a16:creationId xmlns:a16="http://schemas.microsoft.com/office/drawing/2014/main" xmlns="" id="{4F70DC5C-5F8D-4B1E-8EED-BDA4C772CCB2}"/>
              </a:ext>
            </a:extLst>
          </p:cNvPr>
          <p:cNvSpPr txBox="1"/>
          <p:nvPr/>
        </p:nvSpPr>
        <p:spPr>
          <a:xfrm>
            <a:off x="651841" y="2121153"/>
            <a:ext cx="9289031" cy="523220"/>
          </a:xfrm>
          <a:prstGeom prst="rect">
            <a:avLst/>
          </a:prstGeom>
          <a:noFill/>
        </p:spPr>
        <p:txBody>
          <a:bodyPr wrap="square">
            <a:spAutoFit/>
          </a:bodyPr>
          <a:lstStyle/>
          <a:p>
            <a:pPr eaLnBrk="1" hangingPunct="1">
              <a:buFont typeface="Wingdings" panose="05000000000000000000" pitchFamily="2" charset="2"/>
              <a:buNone/>
            </a:pPr>
            <a:r>
              <a:rPr lang="zh-CN" altLang="en-US" sz="2800" b="1" dirty="0">
                <a:latin typeface="黑体" panose="02010609060101010101" pitchFamily="49" charset="-122"/>
                <a:ea typeface="黑体" panose="02010609060101010101" pitchFamily="49" charset="-122"/>
              </a:rPr>
              <a:t>采用</a:t>
            </a:r>
            <a:r>
              <a:rPr lang="zh-CN" altLang="en-US" sz="2800" b="1" dirty="0">
                <a:solidFill>
                  <a:srgbClr val="C00000"/>
                </a:solidFill>
                <a:latin typeface="黑体" panose="02010609060101010101" pitchFamily="49" charset="-122"/>
                <a:ea typeface="黑体" panose="02010609060101010101" pitchFamily="49" charset="-122"/>
              </a:rPr>
              <a:t>多次剂量递增</a:t>
            </a:r>
            <a:r>
              <a:rPr lang="zh-CN" altLang="en-US" sz="2800" b="1" dirty="0">
                <a:latin typeface="黑体" panose="02010609060101010101" pitchFamily="49" charset="-122"/>
                <a:ea typeface="黑体" panose="02010609060101010101" pitchFamily="49" charset="-122"/>
              </a:rPr>
              <a:t>的方法，将</a:t>
            </a:r>
            <a:r>
              <a:rPr lang="en-US" altLang="zh-CN" sz="2800" b="1" dirty="0">
                <a:latin typeface="黑体" panose="02010609060101010101" pitchFamily="49" charset="-122"/>
                <a:ea typeface="黑体" panose="02010609060101010101" pitchFamily="49" charset="-122"/>
              </a:rPr>
              <a:t>TAT</a:t>
            </a:r>
            <a:r>
              <a:rPr lang="zh-CN" altLang="en-US" sz="2800" b="1" dirty="0">
                <a:latin typeface="黑体" panose="02010609060101010101" pitchFamily="49" charset="-122"/>
                <a:ea typeface="黑体" panose="02010609060101010101" pitchFamily="49" charset="-122"/>
              </a:rPr>
              <a:t>注入试验阳性者体内</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a:t>
            </a:r>
            <a:endParaRPr lang="en-US" altLang="zh-CN" sz="2800" b="1" dirty="0">
              <a:solidFill>
                <a:schemeClr val="tx1">
                  <a:lumMod val="95000"/>
                  <a:lumOff val="5000"/>
                </a:schemeClr>
              </a:solidFill>
              <a:latin typeface="黑体" panose="02010609060101010101" pitchFamily="49" charset="-122"/>
              <a:ea typeface="黑体" panose="02010609060101010101" pitchFamily="49" charset="-122"/>
            </a:endParaRPr>
          </a:p>
        </p:txBody>
      </p:sp>
      <p:graphicFrame>
        <p:nvGraphicFramePr>
          <p:cNvPr id="3" name="表格 3">
            <a:extLst>
              <a:ext uri="{FF2B5EF4-FFF2-40B4-BE49-F238E27FC236}">
                <a16:creationId xmlns:a16="http://schemas.microsoft.com/office/drawing/2014/main" xmlns="" id="{8DDDF4C7-D55F-425F-8D45-90C33A7F9427}"/>
              </a:ext>
            </a:extLst>
          </p:cNvPr>
          <p:cNvGraphicFramePr>
            <a:graphicFrameLocks noGrp="1"/>
          </p:cNvGraphicFramePr>
          <p:nvPr>
            <p:extLst>
              <p:ext uri="{D42A27DB-BD31-4B8C-83A1-F6EECF244321}">
                <p14:modId xmlns:p14="http://schemas.microsoft.com/office/powerpoint/2010/main" xmlns="" val="286307487"/>
              </p:ext>
            </p:extLst>
          </p:nvPr>
        </p:nvGraphicFramePr>
        <p:xfrm>
          <a:off x="767408" y="2920702"/>
          <a:ext cx="10209550" cy="3017520"/>
        </p:xfrm>
        <a:graphic>
          <a:graphicData uri="http://schemas.openxmlformats.org/drawingml/2006/table">
            <a:tbl>
              <a:tblPr firstRow="1" bandRow="1">
                <a:tableStyleId>{EB9631B5-78F2-41C9-869B-9F39066F8104}</a:tableStyleId>
              </a:tblPr>
              <a:tblGrid>
                <a:gridCol w="1720399">
                  <a:extLst>
                    <a:ext uri="{9D8B030D-6E8A-4147-A177-3AD203B41FA5}">
                      <a16:colId xmlns:a16="http://schemas.microsoft.com/office/drawing/2014/main" xmlns="" val="2694669369"/>
                    </a:ext>
                  </a:extLst>
                </a:gridCol>
                <a:gridCol w="1800200">
                  <a:extLst>
                    <a:ext uri="{9D8B030D-6E8A-4147-A177-3AD203B41FA5}">
                      <a16:colId xmlns:a16="http://schemas.microsoft.com/office/drawing/2014/main" xmlns="" val="1449257561"/>
                    </a:ext>
                  </a:extLst>
                </a:gridCol>
                <a:gridCol w="2880320">
                  <a:extLst>
                    <a:ext uri="{9D8B030D-6E8A-4147-A177-3AD203B41FA5}">
                      <a16:colId xmlns:a16="http://schemas.microsoft.com/office/drawing/2014/main" xmlns="" val="61446904"/>
                    </a:ext>
                  </a:extLst>
                </a:gridCol>
                <a:gridCol w="1766721">
                  <a:extLst>
                    <a:ext uri="{9D8B030D-6E8A-4147-A177-3AD203B41FA5}">
                      <a16:colId xmlns:a16="http://schemas.microsoft.com/office/drawing/2014/main" xmlns="" val="3848367908"/>
                    </a:ext>
                  </a:extLst>
                </a:gridCol>
                <a:gridCol w="2041910">
                  <a:extLst>
                    <a:ext uri="{9D8B030D-6E8A-4147-A177-3AD203B41FA5}">
                      <a16:colId xmlns:a16="http://schemas.microsoft.com/office/drawing/2014/main" xmlns="" val="1887570183"/>
                    </a:ext>
                  </a:extLst>
                </a:gridCol>
              </a:tblGrid>
              <a:tr h="559323">
                <a:tc>
                  <a:txBody>
                    <a:bodyPr/>
                    <a:lstStyle/>
                    <a:p>
                      <a:pPr algn="ctr"/>
                      <a:r>
                        <a:rPr lang="zh-CN" altLang="en-US" sz="2800" dirty="0"/>
                        <a:t>次数</a:t>
                      </a:r>
                    </a:p>
                  </a:txBody>
                  <a:tcPr anchor="ctr"/>
                </a:tc>
                <a:tc>
                  <a:txBody>
                    <a:bodyPr/>
                    <a:lstStyle/>
                    <a:p>
                      <a:pPr algn="ctr"/>
                      <a:r>
                        <a:rPr lang="en-US" altLang="zh-CN" sz="2800" dirty="0"/>
                        <a:t>TAT</a:t>
                      </a:r>
                      <a:r>
                        <a:rPr lang="zh-CN" altLang="en-US" sz="2800" dirty="0"/>
                        <a:t>（</a:t>
                      </a:r>
                      <a:r>
                        <a:rPr lang="en-US" altLang="zh-CN" sz="2800" dirty="0"/>
                        <a:t>ml</a:t>
                      </a:r>
                      <a:r>
                        <a:rPr lang="zh-CN" altLang="en-US" sz="2800" dirty="0"/>
                        <a:t>）</a:t>
                      </a:r>
                    </a:p>
                  </a:txBody>
                  <a:tcPr anchor="ctr"/>
                </a:tc>
                <a:tc>
                  <a:txBody>
                    <a:bodyPr/>
                    <a:lstStyle/>
                    <a:p>
                      <a:pPr algn="ctr"/>
                      <a:r>
                        <a:rPr lang="zh-CN" altLang="en-US" sz="2800" dirty="0"/>
                        <a:t>加生理盐水</a:t>
                      </a:r>
                      <a:endParaRPr lang="en-US" altLang="zh-CN" sz="2800" dirty="0"/>
                    </a:p>
                    <a:p>
                      <a:pPr algn="ctr"/>
                      <a:r>
                        <a:rPr lang="zh-CN" altLang="en-US" sz="2800" dirty="0"/>
                        <a:t>（</a:t>
                      </a:r>
                      <a:r>
                        <a:rPr lang="en-US" altLang="zh-CN" sz="2800" dirty="0"/>
                        <a:t>ml</a:t>
                      </a:r>
                      <a:r>
                        <a:rPr lang="zh-CN" altLang="en-US" sz="2800" dirty="0"/>
                        <a:t>）</a:t>
                      </a:r>
                    </a:p>
                  </a:txBody>
                  <a:tcPr anchor="ctr"/>
                </a:tc>
                <a:tc>
                  <a:txBody>
                    <a:bodyPr/>
                    <a:lstStyle/>
                    <a:p>
                      <a:pPr algn="ctr"/>
                      <a:r>
                        <a:rPr lang="zh-CN" altLang="en-US" sz="2800" dirty="0"/>
                        <a:t>注射途径</a:t>
                      </a:r>
                    </a:p>
                  </a:txBody>
                  <a:tcPr anchor="ctr"/>
                </a:tc>
                <a:tc>
                  <a:txBody>
                    <a:bodyPr/>
                    <a:lstStyle/>
                    <a:p>
                      <a:pPr algn="ctr"/>
                      <a:r>
                        <a:rPr lang="zh-CN" altLang="en-US" sz="2800" dirty="0"/>
                        <a:t>间隔时间</a:t>
                      </a:r>
                    </a:p>
                  </a:txBody>
                  <a:tcPr anchor="ctr"/>
                </a:tc>
                <a:extLst>
                  <a:ext uri="{0D108BD9-81ED-4DB2-BD59-A6C34878D82A}">
                    <a16:rowId xmlns:a16="http://schemas.microsoft.com/office/drawing/2014/main" xmlns="" val="2411610362"/>
                  </a:ext>
                </a:extLst>
              </a:tr>
              <a:tr h="515695">
                <a:tc>
                  <a:txBody>
                    <a:bodyPr/>
                    <a:lstStyle/>
                    <a:p>
                      <a:pPr algn="ctr"/>
                      <a:r>
                        <a:rPr lang="en-US" altLang="zh-CN" sz="2800" dirty="0"/>
                        <a:t>1</a:t>
                      </a:r>
                      <a:endParaRPr lang="zh-CN" altLang="en-US" sz="2800" dirty="0"/>
                    </a:p>
                  </a:txBody>
                  <a:tcPr anchor="ctr"/>
                </a:tc>
                <a:tc>
                  <a:txBody>
                    <a:bodyPr/>
                    <a:lstStyle/>
                    <a:p>
                      <a:pPr algn="ctr"/>
                      <a:r>
                        <a:rPr lang="en-US" altLang="zh-CN" sz="2800" dirty="0"/>
                        <a:t>0.1</a:t>
                      </a:r>
                      <a:endParaRPr lang="zh-CN" altLang="en-US" sz="2800" dirty="0"/>
                    </a:p>
                  </a:txBody>
                  <a:tcPr anchor="ctr"/>
                </a:tc>
                <a:tc>
                  <a:txBody>
                    <a:bodyPr/>
                    <a:lstStyle/>
                    <a:p>
                      <a:pPr algn="ctr"/>
                      <a:r>
                        <a:rPr lang="en-US" altLang="zh-CN" sz="2800" dirty="0"/>
                        <a:t>0.9</a:t>
                      </a:r>
                      <a:endParaRPr lang="zh-CN" altLang="en-US" sz="2800" dirty="0"/>
                    </a:p>
                  </a:txBody>
                  <a:tcPr anchor="ctr"/>
                </a:tc>
                <a:tc>
                  <a:txBody>
                    <a:bodyPr/>
                    <a:lstStyle/>
                    <a:p>
                      <a:pPr algn="ctr"/>
                      <a:r>
                        <a:rPr lang="zh-CN" altLang="en-US" sz="2800" dirty="0"/>
                        <a:t>肌内注射</a:t>
                      </a:r>
                    </a:p>
                  </a:txBody>
                  <a:tcPr anchor="ctr"/>
                </a:tc>
                <a:tc>
                  <a:txBody>
                    <a:bodyPr/>
                    <a:lstStyle/>
                    <a:p>
                      <a:pPr algn="ctr"/>
                      <a:r>
                        <a:rPr lang="en-US" altLang="zh-CN" sz="2800" dirty="0"/>
                        <a:t>20</a:t>
                      </a:r>
                      <a:endParaRPr lang="zh-CN" altLang="en-US" sz="2800" dirty="0"/>
                    </a:p>
                  </a:txBody>
                  <a:tcPr anchor="ctr"/>
                </a:tc>
                <a:extLst>
                  <a:ext uri="{0D108BD9-81ED-4DB2-BD59-A6C34878D82A}">
                    <a16:rowId xmlns:a16="http://schemas.microsoft.com/office/drawing/2014/main" xmlns="" val="3840554069"/>
                  </a:ext>
                </a:extLst>
              </a:tr>
              <a:tr h="515695">
                <a:tc>
                  <a:txBody>
                    <a:bodyPr/>
                    <a:lstStyle/>
                    <a:p>
                      <a:pPr algn="ctr"/>
                      <a:r>
                        <a:rPr lang="en-US" altLang="zh-CN" sz="2800" dirty="0"/>
                        <a:t>2</a:t>
                      </a:r>
                      <a:endParaRPr lang="zh-CN" altLang="en-US" sz="2800" dirty="0"/>
                    </a:p>
                  </a:txBody>
                  <a:tcPr anchor="ctr"/>
                </a:tc>
                <a:tc>
                  <a:txBody>
                    <a:bodyPr/>
                    <a:lstStyle/>
                    <a:p>
                      <a:pPr algn="ctr"/>
                      <a:r>
                        <a:rPr lang="en-US" altLang="zh-CN" sz="2800" dirty="0"/>
                        <a:t>0.2</a:t>
                      </a:r>
                      <a:endParaRPr lang="zh-CN" altLang="en-US" sz="2800" dirty="0"/>
                    </a:p>
                  </a:txBody>
                  <a:tcPr anchor="ctr"/>
                </a:tc>
                <a:tc>
                  <a:txBody>
                    <a:bodyPr/>
                    <a:lstStyle/>
                    <a:p>
                      <a:pPr algn="ctr"/>
                      <a:r>
                        <a:rPr lang="en-US" altLang="zh-CN" sz="2800" dirty="0"/>
                        <a:t>0.8</a:t>
                      </a:r>
                      <a:endParaRPr lang="zh-CN" altLang="en-US" sz="2800" dirty="0"/>
                    </a:p>
                  </a:txBody>
                  <a:tcPr anchor="ctr"/>
                </a:tc>
                <a:tc>
                  <a:txBody>
                    <a:bodyPr/>
                    <a:lstStyle/>
                    <a:p>
                      <a:pPr algn="ctr"/>
                      <a:r>
                        <a:rPr lang="zh-CN" altLang="en-US" sz="2800" dirty="0"/>
                        <a:t>肌内注射</a:t>
                      </a:r>
                    </a:p>
                  </a:txBody>
                  <a:tcPr anchor="ctr"/>
                </a:tc>
                <a:tc>
                  <a:txBody>
                    <a:bodyPr/>
                    <a:lstStyle/>
                    <a:p>
                      <a:pPr algn="ctr"/>
                      <a:r>
                        <a:rPr lang="en-US" altLang="zh-CN" sz="2800" dirty="0"/>
                        <a:t>20</a:t>
                      </a:r>
                      <a:endParaRPr lang="zh-CN" altLang="en-US" sz="2800" dirty="0"/>
                    </a:p>
                  </a:txBody>
                  <a:tcPr anchor="ctr"/>
                </a:tc>
                <a:extLst>
                  <a:ext uri="{0D108BD9-81ED-4DB2-BD59-A6C34878D82A}">
                    <a16:rowId xmlns:a16="http://schemas.microsoft.com/office/drawing/2014/main" xmlns="" val="1248049122"/>
                  </a:ext>
                </a:extLst>
              </a:tr>
              <a:tr h="515695">
                <a:tc>
                  <a:txBody>
                    <a:bodyPr/>
                    <a:lstStyle/>
                    <a:p>
                      <a:pPr algn="ctr"/>
                      <a:r>
                        <a:rPr lang="en-US" altLang="zh-CN" sz="2800" dirty="0"/>
                        <a:t>3</a:t>
                      </a:r>
                      <a:endParaRPr lang="zh-CN" altLang="en-US" sz="2800" dirty="0"/>
                    </a:p>
                  </a:txBody>
                  <a:tcPr anchor="ctr"/>
                </a:tc>
                <a:tc>
                  <a:txBody>
                    <a:bodyPr/>
                    <a:lstStyle/>
                    <a:p>
                      <a:pPr algn="ctr"/>
                      <a:r>
                        <a:rPr lang="en-US" altLang="zh-CN" sz="2800" dirty="0"/>
                        <a:t>0.3</a:t>
                      </a:r>
                      <a:endParaRPr lang="zh-CN" altLang="en-US" sz="2800" dirty="0"/>
                    </a:p>
                  </a:txBody>
                  <a:tcPr anchor="ctr"/>
                </a:tc>
                <a:tc>
                  <a:txBody>
                    <a:bodyPr/>
                    <a:lstStyle/>
                    <a:p>
                      <a:pPr algn="ctr"/>
                      <a:r>
                        <a:rPr lang="en-US" altLang="zh-CN" sz="2800" dirty="0"/>
                        <a:t>0.7</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肌内注射</a:t>
                      </a:r>
                    </a:p>
                  </a:txBody>
                  <a:tcPr anchor="ctr"/>
                </a:tc>
                <a:tc>
                  <a:txBody>
                    <a:bodyPr/>
                    <a:lstStyle/>
                    <a:p>
                      <a:pPr algn="ctr"/>
                      <a:r>
                        <a:rPr lang="en-US" altLang="zh-CN" sz="2800" dirty="0"/>
                        <a:t>20</a:t>
                      </a:r>
                      <a:endParaRPr lang="zh-CN" altLang="en-US" sz="2800" dirty="0"/>
                    </a:p>
                  </a:txBody>
                  <a:tcPr anchor="ctr"/>
                </a:tc>
                <a:extLst>
                  <a:ext uri="{0D108BD9-81ED-4DB2-BD59-A6C34878D82A}">
                    <a16:rowId xmlns:a16="http://schemas.microsoft.com/office/drawing/2014/main" xmlns="" val="378355058"/>
                  </a:ext>
                </a:extLst>
              </a:tr>
              <a:tr h="515695">
                <a:tc>
                  <a:txBody>
                    <a:bodyPr/>
                    <a:lstStyle/>
                    <a:p>
                      <a:pPr algn="ctr"/>
                      <a:r>
                        <a:rPr lang="en-US" altLang="zh-CN" sz="2800" dirty="0"/>
                        <a:t>4</a:t>
                      </a:r>
                      <a:endParaRPr lang="zh-CN" altLang="en-US" sz="2800" dirty="0"/>
                    </a:p>
                  </a:txBody>
                  <a:tcPr anchor="ctr"/>
                </a:tc>
                <a:tc>
                  <a:txBody>
                    <a:bodyPr/>
                    <a:lstStyle/>
                    <a:p>
                      <a:pPr algn="ctr"/>
                      <a:r>
                        <a:rPr lang="zh-CN" altLang="en-US" sz="2800" dirty="0"/>
                        <a:t>余量</a:t>
                      </a:r>
                    </a:p>
                  </a:txBody>
                  <a:tcPr anchor="ctr"/>
                </a:tc>
                <a:tc>
                  <a:txBody>
                    <a:bodyPr/>
                    <a:lstStyle/>
                    <a:p>
                      <a:pPr algn="ctr"/>
                      <a:r>
                        <a:rPr lang="zh-CN" altLang="en-US" sz="2800" dirty="0"/>
                        <a:t>加至</a:t>
                      </a:r>
                      <a:r>
                        <a:rPr lang="en-US" altLang="zh-CN" sz="2800" dirty="0"/>
                        <a:t>1</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肌内注射</a:t>
                      </a:r>
                    </a:p>
                  </a:txBody>
                  <a:tcPr anchor="ctr"/>
                </a:tc>
                <a:tc>
                  <a:txBody>
                    <a:bodyPr/>
                    <a:lstStyle/>
                    <a:p>
                      <a:pPr algn="ctr"/>
                      <a:r>
                        <a:rPr lang="en-US" altLang="zh-CN" sz="2800" dirty="0"/>
                        <a:t>20</a:t>
                      </a:r>
                      <a:endParaRPr lang="zh-CN" altLang="en-US" sz="2800" dirty="0"/>
                    </a:p>
                  </a:txBody>
                  <a:tcPr anchor="ctr"/>
                </a:tc>
                <a:extLst>
                  <a:ext uri="{0D108BD9-81ED-4DB2-BD59-A6C34878D82A}">
                    <a16:rowId xmlns:a16="http://schemas.microsoft.com/office/drawing/2014/main" xmlns="" val="2938315843"/>
                  </a:ext>
                </a:extLst>
              </a:tr>
            </a:tbl>
          </a:graphicData>
        </a:graphic>
      </p:graphicFrame>
    </p:spTree>
    <p:extLst>
      <p:ext uri="{BB962C8B-B14F-4D97-AF65-F5344CB8AC3E}">
        <p14:creationId xmlns:p14="http://schemas.microsoft.com/office/powerpoint/2010/main" xmlns="" val="126436523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9" name="组合 8">
            <a:extLst>
              <a:ext uri="{FF2B5EF4-FFF2-40B4-BE49-F238E27FC236}">
                <a16:creationId xmlns:a16="http://schemas.microsoft.com/office/drawing/2014/main" xmlns="" id="{639D5199-C9A0-488A-B712-C611356B58E0}"/>
              </a:ext>
            </a:extLst>
          </p:cNvPr>
          <p:cNvGrpSpPr/>
          <p:nvPr/>
        </p:nvGrpSpPr>
        <p:grpSpPr>
          <a:xfrm>
            <a:off x="623392" y="1196752"/>
            <a:ext cx="4104456" cy="648072"/>
            <a:chOff x="5133" y="1064702"/>
            <a:chExt cx="1591348" cy="954809"/>
          </a:xfrm>
          <a:solidFill>
            <a:schemeClr val="accent1">
              <a:lumMod val="50000"/>
            </a:schemeClr>
          </a:solidFill>
        </p:grpSpPr>
        <p:sp>
          <p:nvSpPr>
            <p:cNvPr id="12" name="矩形: 圆角 11">
              <a:extLst>
                <a:ext uri="{FF2B5EF4-FFF2-40B4-BE49-F238E27FC236}">
                  <a16:creationId xmlns:a16="http://schemas.microsoft.com/office/drawing/2014/main" xmlns="" id="{C42C2D3D-FB2F-4659-93E6-ABDAD44B372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矩形: 圆角 4">
              <a:extLst>
                <a:ext uri="{FF2B5EF4-FFF2-40B4-BE49-F238E27FC236}">
                  <a16:creationId xmlns:a16="http://schemas.microsoft.com/office/drawing/2014/main" xmlns="" id="{AB7A64A5-D077-4A8E-8F24-D88CCF387605}"/>
                </a:ext>
              </a:extLst>
            </p:cNvPr>
            <p:cNvSpPr txBox="1"/>
            <p:nvPr/>
          </p:nvSpPr>
          <p:spPr>
            <a:xfrm>
              <a:off x="5133" y="1116907"/>
              <a:ext cx="156526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3200" kern="1200" dirty="0"/>
                <a:t>TAT</a:t>
              </a:r>
              <a:r>
                <a:rPr lang="zh-CN" altLang="en-US" sz="3200" kern="1200" dirty="0"/>
                <a:t>脱敏注射法机制</a:t>
              </a:r>
            </a:p>
          </p:txBody>
        </p:sp>
      </p:grpSp>
      <p:sp>
        <p:nvSpPr>
          <p:cNvPr id="22" name="文本占位符 1">
            <a:extLst>
              <a:ext uri="{FF2B5EF4-FFF2-40B4-BE49-F238E27FC236}">
                <a16:creationId xmlns:a16="http://schemas.microsoft.com/office/drawing/2014/main" xmlns="" id="{6AD7E602-4CDB-48EC-AAB1-AD5DAF47E18D}"/>
              </a:ext>
            </a:extLst>
          </p:cNvPr>
          <p:cNvSpPr>
            <a:spLocks noGrp="1"/>
          </p:cNvSpPr>
          <p:nvPr>
            <p:ph type="body" sz="quarter" idx="10"/>
          </p:nvPr>
        </p:nvSpPr>
        <p:spPr>
          <a:xfrm>
            <a:off x="1254124" y="84138"/>
            <a:ext cx="9666411" cy="574675"/>
          </a:xfrm>
        </p:spPr>
        <p:txBody>
          <a:bodyPr/>
          <a:lstStyle/>
          <a:p>
            <a:pPr>
              <a:defRPr/>
            </a:pPr>
            <a:r>
              <a:rPr lang="zh-CN" altLang="en-US" sz="3200" dirty="0"/>
              <a:t>三、破伤风抗毒素（</a:t>
            </a:r>
            <a:r>
              <a:rPr lang="en-US" altLang="zh-CN" sz="3200" dirty="0"/>
              <a:t>TAT)</a:t>
            </a:r>
            <a:r>
              <a:rPr lang="zh-CN" altLang="en-US" sz="3200" dirty="0"/>
              <a:t>过敏试验与过敏反应的处理</a:t>
            </a:r>
          </a:p>
        </p:txBody>
      </p:sp>
      <p:sp>
        <p:nvSpPr>
          <p:cNvPr id="2" name="文本框 1">
            <a:extLst>
              <a:ext uri="{FF2B5EF4-FFF2-40B4-BE49-F238E27FC236}">
                <a16:creationId xmlns:a16="http://schemas.microsoft.com/office/drawing/2014/main" xmlns="" id="{4F70DC5C-5F8D-4B1E-8EED-BDA4C772CCB2}"/>
              </a:ext>
            </a:extLst>
          </p:cNvPr>
          <p:cNvSpPr txBox="1"/>
          <p:nvPr/>
        </p:nvSpPr>
        <p:spPr>
          <a:xfrm>
            <a:off x="651841" y="2121153"/>
            <a:ext cx="10556727" cy="2711320"/>
          </a:xfrm>
          <a:prstGeom prst="rect">
            <a:avLst/>
          </a:prstGeom>
          <a:noFill/>
        </p:spPr>
        <p:txBody>
          <a:bodyPr wrap="square">
            <a:spAutoFit/>
          </a:bodyPr>
          <a:lstStyle/>
          <a:p>
            <a:pPr marL="457200" indent="-457200" eaLnBrk="1" hangingPunct="1">
              <a:lnSpc>
                <a:spcPct val="125000"/>
              </a:lnSpc>
              <a:buFont typeface="Wingdings" panose="05000000000000000000" pitchFamily="2" charset="2"/>
              <a:buChar char="u"/>
            </a:pPr>
            <a:r>
              <a:rPr lang="zh-CN" altLang="en-US" sz="2800" b="1" dirty="0">
                <a:latin typeface="黑体" panose="02010609060101010101" pitchFamily="49" charset="-122"/>
                <a:ea typeface="黑体" panose="02010609060101010101" pitchFamily="49" charset="-122"/>
              </a:rPr>
              <a:t>小剂量抗原进入人体，同吸附于肥大细胞或嗜酸性粒细胞膜上的</a:t>
            </a:r>
            <a:r>
              <a:rPr lang="en-US" altLang="zh-CN" sz="2800" b="1" dirty="0">
                <a:latin typeface="黑体" panose="02010609060101010101" pitchFamily="49" charset="-122"/>
                <a:ea typeface="黑体" panose="02010609060101010101" pitchFamily="49" charset="-122"/>
              </a:rPr>
              <a:t>IgE</a:t>
            </a:r>
            <a:r>
              <a:rPr lang="zh-CN" altLang="en-US" sz="2800" b="1" dirty="0">
                <a:latin typeface="黑体" panose="02010609060101010101" pitchFamily="49" charset="-122"/>
                <a:ea typeface="黑体" panose="02010609060101010101" pitchFamily="49" charset="-122"/>
              </a:rPr>
              <a:t>结合，逐步释放少量的组胺等活性物质。</a:t>
            </a:r>
            <a:endParaRPr lang="en-US" altLang="zh-CN" sz="2800" b="1" dirty="0">
              <a:latin typeface="黑体" panose="02010609060101010101" pitchFamily="49" charset="-122"/>
              <a:ea typeface="黑体" panose="02010609060101010101" pitchFamily="49" charset="-122"/>
            </a:endParaRPr>
          </a:p>
          <a:p>
            <a:pPr marL="457200" indent="-457200" eaLnBrk="1" hangingPunct="1">
              <a:lnSpc>
                <a:spcPct val="125000"/>
              </a:lnSpc>
              <a:buFont typeface="Wingdings" panose="05000000000000000000" pitchFamily="2" charset="2"/>
              <a:buChar char="u"/>
            </a:pP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机体本身释放的组胺酶可将其分解，减轻对机体产生的损害。</a:t>
            </a:r>
            <a:endParaRPr lang="en-US" altLang="zh-CN" sz="2800" b="1" dirty="0">
              <a:solidFill>
                <a:schemeClr val="tx1">
                  <a:lumMod val="95000"/>
                  <a:lumOff val="5000"/>
                </a:schemeClr>
              </a:solidFill>
              <a:latin typeface="黑体" panose="02010609060101010101" pitchFamily="49" charset="-122"/>
              <a:ea typeface="黑体" panose="02010609060101010101" pitchFamily="49" charset="-122"/>
            </a:endParaRPr>
          </a:p>
          <a:p>
            <a:pPr marL="457200" indent="-457200" eaLnBrk="1" hangingPunct="1">
              <a:lnSpc>
                <a:spcPct val="125000"/>
              </a:lnSpc>
              <a:buFont typeface="Wingdings" panose="05000000000000000000" pitchFamily="2" charset="2"/>
              <a:buChar char="u"/>
            </a:pP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反复小剂量注射，使细胞表面的</a:t>
            </a:r>
            <a:r>
              <a:rPr lang="en-US" altLang="zh-CN" sz="2800" b="1" dirty="0">
                <a:solidFill>
                  <a:schemeClr val="tx1">
                    <a:lumMod val="95000"/>
                    <a:lumOff val="5000"/>
                  </a:schemeClr>
                </a:solidFill>
                <a:latin typeface="黑体" panose="02010609060101010101" pitchFamily="49" charset="-122"/>
                <a:ea typeface="黑体" panose="02010609060101010101" pitchFamily="49" charset="-122"/>
              </a:rPr>
              <a:t>IgE</a:t>
            </a:r>
            <a:r>
              <a:rPr lang="zh-CN" altLang="en-US" sz="2800" b="1" dirty="0">
                <a:solidFill>
                  <a:schemeClr val="tx1">
                    <a:lumMod val="95000"/>
                    <a:lumOff val="5000"/>
                  </a:schemeClr>
                </a:solidFill>
                <a:latin typeface="黑体" panose="02010609060101010101" pitchFamily="49" charset="-122"/>
                <a:ea typeface="黑体" panose="02010609060101010101" pitchFamily="49" charset="-122"/>
              </a:rPr>
              <a:t>抗体大部分或全部被结合而消耗，最后大量注射的时候不会发生过敏反应。</a:t>
            </a:r>
            <a:endParaRPr lang="en-US" altLang="zh-CN" sz="2800" b="1" dirty="0">
              <a:solidFill>
                <a:schemeClr val="tx1">
                  <a:lumMod val="95000"/>
                  <a:lumOff val="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2300467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4" y="84138"/>
            <a:ext cx="9666411" cy="574675"/>
          </a:xfrm>
        </p:spPr>
        <p:txBody>
          <a:bodyPr/>
          <a:lstStyle/>
          <a:p>
            <a:pPr>
              <a:defRPr/>
            </a:pPr>
            <a:r>
              <a:rPr lang="zh-CN" altLang="en-US" sz="3200" dirty="0"/>
              <a:t>四、碘过敏试验与过敏反应的处理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sp>
        <p:nvSpPr>
          <p:cNvPr id="12" name="文本框 11">
            <a:extLst>
              <a:ext uri="{FF2B5EF4-FFF2-40B4-BE49-F238E27FC236}">
                <a16:creationId xmlns:a16="http://schemas.microsoft.com/office/drawing/2014/main" xmlns="" id="{26372FEB-00AA-4AC7-BE57-E270F6DF736A}"/>
              </a:ext>
            </a:extLst>
          </p:cNvPr>
          <p:cNvSpPr txBox="1"/>
          <p:nvPr/>
        </p:nvSpPr>
        <p:spPr>
          <a:xfrm>
            <a:off x="563977" y="980728"/>
            <a:ext cx="11064045" cy="1805815"/>
          </a:xfrm>
          <a:prstGeom prst="rect">
            <a:avLst/>
          </a:prstGeom>
          <a:noFill/>
        </p:spPr>
        <p:txBody>
          <a:bodyPr wrap="square">
            <a:spAutoFit/>
          </a:bodyPr>
          <a:lstStyle/>
          <a:p>
            <a:pPr>
              <a:lnSpc>
                <a:spcPct val="125000"/>
              </a:lnSpc>
              <a:buClr>
                <a:srgbClr val="330066"/>
              </a:buClr>
              <a:buFont typeface="Wingdings" panose="05000000000000000000" pitchFamily="2" charset="2"/>
              <a:buNone/>
              <a:defRPr/>
            </a:pPr>
            <a:r>
              <a:rPr lang="zh-CN" altLang="en-US" sz="2800" b="1" kern="1200" dirty="0">
                <a:solidFill>
                  <a:srgbClr val="000000"/>
                </a:solidFill>
                <a:latin typeface="微软雅黑" panose="020B0503020204020204" pitchFamily="34" charset="-122"/>
                <a:ea typeface="微软雅黑" panose="020B0503020204020204" pitchFamily="34" charset="-122"/>
              </a:rPr>
              <a:t>      </a:t>
            </a:r>
            <a:r>
              <a:rPr lang="zh-CN" altLang="en-US" sz="2800" kern="1200" dirty="0">
                <a:solidFill>
                  <a:srgbClr val="000000"/>
                </a:solidFill>
                <a:latin typeface="黑体" panose="02010609060101010101" pitchFamily="49" charset="-122"/>
                <a:ea typeface="黑体" panose="02010609060101010101" pitchFamily="49" charset="-122"/>
              </a:rPr>
              <a:t>碘过敏试验是</a:t>
            </a:r>
            <a:r>
              <a:rPr lang="zh-CN" altLang="en-US" sz="2800" kern="1200" dirty="0">
                <a:solidFill>
                  <a:schemeClr val="tx1">
                    <a:lumMod val="95000"/>
                    <a:lumOff val="5000"/>
                  </a:schemeClr>
                </a:solidFill>
                <a:latin typeface="黑体" panose="02010609060101010101" pitchFamily="49" charset="-122"/>
                <a:ea typeface="黑体" panose="02010609060101010101" pitchFamily="49" charset="-122"/>
              </a:rPr>
              <a:t>临床上常用</a:t>
            </a:r>
            <a:r>
              <a:rPr lang="zh-CN" altLang="en-US" sz="2800" kern="1200" dirty="0">
                <a:solidFill>
                  <a:srgbClr val="C00000"/>
                </a:solidFill>
                <a:latin typeface="黑体" panose="02010609060101010101" pitchFamily="49" charset="-122"/>
                <a:ea typeface="黑体" panose="02010609060101010101" pitchFamily="49" charset="-122"/>
              </a:rPr>
              <a:t>碘化物造影剂</a:t>
            </a:r>
            <a:r>
              <a:rPr lang="zh-CN" altLang="en-US" sz="2800" kern="1200" dirty="0">
                <a:solidFill>
                  <a:srgbClr val="000000"/>
                </a:solidFill>
                <a:latin typeface="黑体" panose="02010609060101010101" pitchFamily="49" charset="-122"/>
                <a:ea typeface="黑体" panose="02010609060101010101" pitchFamily="49" charset="-122"/>
              </a:rPr>
              <a:t>作肾脏、胆囊、膀胱、支气管、 心血管、脑血管造影</a:t>
            </a:r>
            <a:r>
              <a:rPr lang="zh-CN" altLang="en-US" sz="2800" kern="1200" dirty="0">
                <a:solidFill>
                  <a:srgbClr val="C00000"/>
                </a:solidFill>
                <a:latin typeface="黑体" panose="02010609060101010101" pitchFamily="49" charset="-122"/>
                <a:ea typeface="黑体" panose="02010609060101010101" pitchFamily="49" charset="-122"/>
              </a:rPr>
              <a:t>防止</a:t>
            </a:r>
            <a:r>
              <a:rPr lang="zh-CN" altLang="en-US" sz="2800" kern="1200" dirty="0">
                <a:solidFill>
                  <a:srgbClr val="000000"/>
                </a:solidFill>
                <a:latin typeface="黑体" panose="02010609060101010101" pitchFamily="49" charset="-122"/>
                <a:ea typeface="黑体" panose="02010609060101010101" pitchFamily="49" charset="-122"/>
              </a:rPr>
              <a:t>发生过敏反应的一种试验方法</a:t>
            </a:r>
            <a:r>
              <a:rPr lang="zh-CN" altLang="en-US" sz="3200" kern="1200" dirty="0">
                <a:solidFill>
                  <a:srgbClr val="000000"/>
                </a:solidFill>
                <a:latin typeface="黑体" panose="02010609060101010101" pitchFamily="49" charset="-122"/>
                <a:ea typeface="黑体" panose="02010609060101010101" pitchFamily="49" charset="-122"/>
              </a:rPr>
              <a:t>。</a:t>
            </a:r>
            <a:endParaRPr lang="en-US" altLang="zh-CN" sz="3200" kern="1200" dirty="0">
              <a:solidFill>
                <a:srgbClr val="000000"/>
              </a:solidFill>
              <a:latin typeface="黑体" panose="02010609060101010101" pitchFamily="49" charset="-122"/>
              <a:ea typeface="黑体" panose="02010609060101010101" pitchFamily="49" charset="-122"/>
            </a:endParaRPr>
          </a:p>
          <a:p>
            <a:pPr>
              <a:lnSpc>
                <a:spcPct val="125000"/>
              </a:lnSpc>
              <a:buClr>
                <a:srgbClr val="330066"/>
              </a:buClr>
              <a:buFont typeface="Wingdings" panose="05000000000000000000" pitchFamily="2" charset="2"/>
              <a:buNone/>
              <a:defRPr/>
            </a:pPr>
            <a:r>
              <a:rPr lang="en-US" altLang="zh-CN" sz="3200" dirty="0">
                <a:solidFill>
                  <a:srgbClr val="000000"/>
                </a:solidFill>
                <a:latin typeface="黑体" panose="02010609060101010101" pitchFamily="49" charset="-122"/>
                <a:ea typeface="黑体" panose="02010609060101010101" pitchFamily="49" charset="-122"/>
              </a:rPr>
              <a:t>   </a:t>
            </a:r>
            <a:r>
              <a:rPr lang="zh-CN" altLang="en-US" sz="2800" dirty="0">
                <a:solidFill>
                  <a:srgbClr val="000000"/>
                </a:solidFill>
                <a:latin typeface="黑体" panose="02010609060101010101" pitchFamily="49" charset="-122"/>
                <a:ea typeface="黑体" panose="02010609060101010101" pitchFamily="49" charset="-122"/>
              </a:rPr>
              <a:t>造影前</a:t>
            </a:r>
            <a:r>
              <a:rPr lang="en-US" altLang="zh-CN" sz="2800" dirty="0">
                <a:solidFill>
                  <a:srgbClr val="000000"/>
                </a:solidFill>
                <a:latin typeface="黑体" panose="02010609060101010101" pitchFamily="49" charset="-122"/>
                <a:ea typeface="黑体" panose="02010609060101010101" pitchFamily="49" charset="-122"/>
              </a:rPr>
              <a:t>24-48h</a:t>
            </a:r>
            <a:r>
              <a:rPr lang="zh-CN" altLang="en-US" sz="2800" dirty="0">
                <a:solidFill>
                  <a:schemeClr val="tx1">
                    <a:lumMod val="95000"/>
                    <a:lumOff val="5000"/>
                  </a:schemeClr>
                </a:solidFill>
                <a:latin typeface="黑体" panose="02010609060101010101" pitchFamily="49" charset="-122"/>
                <a:ea typeface="黑体" panose="02010609060101010101" pitchFamily="49" charset="-122"/>
              </a:rPr>
              <a:t>试验。</a:t>
            </a:r>
          </a:p>
        </p:txBody>
      </p:sp>
      <p:grpSp>
        <p:nvGrpSpPr>
          <p:cNvPr id="13" name="组合 12">
            <a:extLst>
              <a:ext uri="{FF2B5EF4-FFF2-40B4-BE49-F238E27FC236}">
                <a16:creationId xmlns:a16="http://schemas.microsoft.com/office/drawing/2014/main" xmlns="" id="{BFF5A50A-8798-4B46-916C-E141D93C1248}"/>
              </a:ext>
            </a:extLst>
          </p:cNvPr>
          <p:cNvGrpSpPr/>
          <p:nvPr/>
        </p:nvGrpSpPr>
        <p:grpSpPr>
          <a:xfrm>
            <a:off x="839416" y="3081278"/>
            <a:ext cx="2592288" cy="648072"/>
            <a:chOff x="5133" y="1064702"/>
            <a:chExt cx="1591348" cy="954809"/>
          </a:xfrm>
          <a:solidFill>
            <a:schemeClr val="accent1">
              <a:lumMod val="50000"/>
            </a:schemeClr>
          </a:solidFill>
        </p:grpSpPr>
        <p:sp>
          <p:nvSpPr>
            <p:cNvPr id="14" name="矩形: 圆角 13">
              <a:extLst>
                <a:ext uri="{FF2B5EF4-FFF2-40B4-BE49-F238E27FC236}">
                  <a16:creationId xmlns:a16="http://schemas.microsoft.com/office/drawing/2014/main" xmlns="" id="{22C2FCC0-1F16-4BCF-A40C-83A1A30DA17A}"/>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矩形: 圆角 4">
              <a:extLst>
                <a:ext uri="{FF2B5EF4-FFF2-40B4-BE49-F238E27FC236}">
                  <a16:creationId xmlns:a16="http://schemas.microsoft.com/office/drawing/2014/main" xmlns="" id="{BA724547-D14E-454D-B51C-246B46A90DE9}"/>
                </a:ext>
              </a:extLst>
            </p:cNvPr>
            <p:cNvSpPr txBox="1"/>
            <p:nvPr/>
          </p:nvSpPr>
          <p:spPr>
            <a:xfrm>
              <a:off x="5133" y="1116907"/>
              <a:ext cx="156526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试验方法一</a:t>
              </a:r>
              <a:endParaRPr lang="zh-CN" altLang="en-US" sz="3200" kern="1200" dirty="0"/>
            </a:p>
          </p:txBody>
        </p:sp>
      </p:grpSp>
      <p:sp>
        <p:nvSpPr>
          <p:cNvPr id="16" name="文本框 15">
            <a:extLst>
              <a:ext uri="{FF2B5EF4-FFF2-40B4-BE49-F238E27FC236}">
                <a16:creationId xmlns:a16="http://schemas.microsoft.com/office/drawing/2014/main" xmlns="" id="{D6866281-F727-4851-AE38-F75AD680C150}"/>
              </a:ext>
            </a:extLst>
          </p:cNvPr>
          <p:cNvSpPr txBox="1"/>
          <p:nvPr/>
        </p:nvSpPr>
        <p:spPr>
          <a:xfrm>
            <a:off x="983432" y="4221088"/>
            <a:ext cx="10297144" cy="1255728"/>
          </a:xfrm>
          <a:prstGeom prst="rect">
            <a:avLst/>
          </a:prstGeom>
          <a:noFill/>
        </p:spPr>
        <p:txBody>
          <a:bodyPr wrap="square">
            <a:spAutoFit/>
          </a:bodyPr>
          <a:lstStyle/>
          <a:p>
            <a:pPr>
              <a:lnSpc>
                <a:spcPct val="90000"/>
              </a:lnSpc>
              <a:buFont typeface="Wingdings" panose="05000000000000000000" pitchFamily="2" charset="2"/>
              <a:buNone/>
            </a:pPr>
            <a:r>
              <a:rPr lang="zh-CN" altLang="en-US" sz="2800" b="1" dirty="0">
                <a:solidFill>
                  <a:srgbClr val="C00000"/>
                </a:solidFill>
                <a:latin typeface="黑体" panose="02010609060101010101" pitchFamily="49" charset="-122"/>
                <a:ea typeface="黑体" panose="02010609060101010101" pitchFamily="49" charset="-122"/>
              </a:rPr>
              <a:t>口服法：</a:t>
            </a:r>
            <a:r>
              <a:rPr lang="zh-CN" altLang="en-US" sz="2800" b="1" dirty="0">
                <a:latin typeface="黑体" panose="02010609060101010101" pitchFamily="49" charset="-122"/>
                <a:ea typeface="黑体" panose="02010609060101010101" pitchFamily="49" charset="-122"/>
              </a:rPr>
              <a:t>口服装</a:t>
            </a:r>
            <a:r>
              <a:rPr lang="en-US" altLang="zh-CN" sz="2800" b="1" dirty="0">
                <a:latin typeface="黑体" panose="02010609060101010101" pitchFamily="49" charset="-122"/>
                <a:ea typeface="黑体" panose="02010609060101010101" pitchFamily="49" charset="-122"/>
              </a:rPr>
              <a:t>5%-10%</a:t>
            </a:r>
            <a:r>
              <a:rPr lang="zh-CN" altLang="en-US" sz="2800" b="1" dirty="0">
                <a:latin typeface="黑体" panose="02010609060101010101" pitchFamily="49" charset="-122"/>
                <a:ea typeface="黑体" panose="02010609060101010101" pitchFamily="49" charset="-122"/>
              </a:rPr>
              <a:t>碘化钾</a:t>
            </a:r>
            <a:r>
              <a:rPr lang="en-US" altLang="zh-CN" sz="2800" b="1" dirty="0">
                <a:latin typeface="黑体" panose="02010609060101010101" pitchFamily="49" charset="-122"/>
                <a:ea typeface="黑体" panose="02010609060101010101" pitchFamily="49" charset="-122"/>
              </a:rPr>
              <a:t>5ml</a:t>
            </a:r>
            <a:r>
              <a:rPr lang="zh-CN" altLang="en-US" sz="2800" b="1" dirty="0">
                <a:latin typeface="黑体" panose="02010609060101010101" pitchFamily="49" charset="-122"/>
                <a:ea typeface="黑体" panose="02010609060101010101" pitchFamily="49" charset="-122"/>
              </a:rPr>
              <a:t>，</a:t>
            </a:r>
            <a:r>
              <a:rPr lang="zh-CN" altLang="en-US" sz="2800" b="1" dirty="0">
                <a:solidFill>
                  <a:srgbClr val="A50021"/>
                </a:solidFill>
                <a:latin typeface="黑体" panose="02010609060101010101" pitchFamily="49" charset="-122"/>
                <a:ea typeface="黑体" panose="02010609060101010101" pitchFamily="49" charset="-122"/>
              </a:rPr>
              <a:t>每日</a:t>
            </a:r>
            <a:r>
              <a:rPr lang="en-US" altLang="zh-CN" sz="2800" b="1" dirty="0">
                <a:solidFill>
                  <a:srgbClr val="A50021"/>
                </a:solidFill>
                <a:latin typeface="黑体" panose="02010609060101010101" pitchFamily="49" charset="-122"/>
                <a:ea typeface="黑体" panose="02010609060101010101" pitchFamily="49" charset="-122"/>
              </a:rPr>
              <a:t>3</a:t>
            </a:r>
            <a:r>
              <a:rPr lang="zh-CN" altLang="en-US" sz="2800" b="1" dirty="0">
                <a:solidFill>
                  <a:srgbClr val="A50021"/>
                </a:solidFill>
                <a:latin typeface="黑体" panose="02010609060101010101" pitchFamily="49" charset="-122"/>
                <a:ea typeface="黑体" panose="02010609060101010101" pitchFamily="49" charset="-122"/>
              </a:rPr>
              <a:t>次，连续</a:t>
            </a:r>
            <a:r>
              <a:rPr lang="en-US" altLang="zh-CN" sz="2800" b="1" dirty="0">
                <a:solidFill>
                  <a:srgbClr val="A50021"/>
                </a:solidFill>
                <a:latin typeface="黑体" panose="02010609060101010101" pitchFamily="49" charset="-122"/>
                <a:ea typeface="黑体" panose="02010609060101010101" pitchFamily="49" charset="-122"/>
              </a:rPr>
              <a:t>3</a:t>
            </a:r>
            <a:r>
              <a:rPr lang="zh-CN" altLang="en-US" sz="2800" b="1" dirty="0">
                <a:solidFill>
                  <a:srgbClr val="A50021"/>
                </a:solidFill>
                <a:latin typeface="黑体" panose="02010609060101010101" pitchFamily="49" charset="-122"/>
                <a:ea typeface="黑体" panose="02010609060101010101" pitchFamily="49" charset="-122"/>
              </a:rPr>
              <a:t>天。</a:t>
            </a:r>
          </a:p>
          <a:p>
            <a:pPr>
              <a:lnSpc>
                <a:spcPct val="90000"/>
              </a:lnSpc>
              <a:buFont typeface="Wingdings" panose="05000000000000000000" pitchFamily="2" charset="2"/>
              <a:buNone/>
            </a:pPr>
            <a:r>
              <a:rPr lang="zh-CN" altLang="en-US" sz="2800" b="1" dirty="0">
                <a:solidFill>
                  <a:srgbClr val="FF0000"/>
                </a:solidFill>
                <a:latin typeface="黑体" panose="02010609060101010101" pitchFamily="49" charset="-122"/>
                <a:ea typeface="黑体" panose="02010609060101010101" pitchFamily="49" charset="-122"/>
              </a:rPr>
              <a:t>    </a:t>
            </a:r>
            <a:endParaRPr lang="en-US" altLang="zh-CN" sz="2800" b="1" dirty="0">
              <a:solidFill>
                <a:srgbClr val="FF0000"/>
              </a:solidFill>
              <a:latin typeface="黑体" panose="02010609060101010101" pitchFamily="49" charset="-122"/>
              <a:ea typeface="黑体" panose="02010609060101010101" pitchFamily="49" charset="-122"/>
            </a:endParaRPr>
          </a:p>
          <a:p>
            <a:pPr>
              <a:lnSpc>
                <a:spcPct val="90000"/>
              </a:lnSpc>
              <a:buFont typeface="Wingdings" panose="05000000000000000000" pitchFamily="2" charset="2"/>
              <a:buNone/>
            </a:pPr>
            <a:r>
              <a:rPr lang="zh-CN" altLang="en-US" sz="2800" b="1" dirty="0">
                <a:solidFill>
                  <a:srgbClr val="C00000"/>
                </a:solidFill>
                <a:latin typeface="黑体" panose="02010609060101010101" pitchFamily="49" charset="-122"/>
                <a:ea typeface="黑体" panose="02010609060101010101" pitchFamily="49" charset="-122"/>
              </a:rPr>
              <a:t>阳  性：</a:t>
            </a:r>
            <a:r>
              <a:rPr lang="zh-CN" altLang="en-US" sz="2800" b="1" dirty="0">
                <a:latin typeface="黑体" panose="02010609060101010101" pitchFamily="49" charset="-122"/>
                <a:ea typeface="黑体" panose="02010609060101010101" pitchFamily="49" charset="-122"/>
              </a:rPr>
              <a:t>口麻、眩晕、心慌、恶心、呕吐、流泪、荨麻疹等</a:t>
            </a:r>
          </a:p>
        </p:txBody>
      </p:sp>
    </p:spTree>
    <p:extLst>
      <p:ext uri="{BB962C8B-B14F-4D97-AF65-F5344CB8AC3E}">
        <p14:creationId xmlns:p14="http://schemas.microsoft.com/office/powerpoint/2010/main" xmlns="" val="347984468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4" y="84138"/>
            <a:ext cx="9666411" cy="574675"/>
          </a:xfrm>
        </p:spPr>
        <p:txBody>
          <a:bodyPr/>
          <a:lstStyle/>
          <a:p>
            <a:pPr>
              <a:defRPr/>
            </a:pPr>
            <a:r>
              <a:rPr lang="zh-CN" altLang="en-US" sz="3200" dirty="0"/>
              <a:t>四、碘过敏试验与过敏反应的处理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3" name="组合 12">
            <a:extLst>
              <a:ext uri="{FF2B5EF4-FFF2-40B4-BE49-F238E27FC236}">
                <a16:creationId xmlns:a16="http://schemas.microsoft.com/office/drawing/2014/main" xmlns="" id="{BFF5A50A-8798-4B46-916C-E141D93C1248}"/>
              </a:ext>
            </a:extLst>
          </p:cNvPr>
          <p:cNvGrpSpPr/>
          <p:nvPr/>
        </p:nvGrpSpPr>
        <p:grpSpPr>
          <a:xfrm>
            <a:off x="810477" y="1052736"/>
            <a:ext cx="2592288" cy="648072"/>
            <a:chOff x="5133" y="1064702"/>
            <a:chExt cx="1591348" cy="954809"/>
          </a:xfrm>
          <a:solidFill>
            <a:schemeClr val="accent1">
              <a:lumMod val="50000"/>
            </a:schemeClr>
          </a:solidFill>
        </p:grpSpPr>
        <p:sp>
          <p:nvSpPr>
            <p:cNvPr id="14" name="矩形: 圆角 13">
              <a:extLst>
                <a:ext uri="{FF2B5EF4-FFF2-40B4-BE49-F238E27FC236}">
                  <a16:creationId xmlns:a16="http://schemas.microsoft.com/office/drawing/2014/main" xmlns="" id="{22C2FCC0-1F16-4BCF-A40C-83A1A30DA17A}"/>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矩形: 圆角 4">
              <a:extLst>
                <a:ext uri="{FF2B5EF4-FFF2-40B4-BE49-F238E27FC236}">
                  <a16:creationId xmlns:a16="http://schemas.microsoft.com/office/drawing/2014/main" xmlns="" id="{BA724547-D14E-454D-B51C-246B46A90DE9}"/>
                </a:ext>
              </a:extLst>
            </p:cNvPr>
            <p:cNvSpPr txBox="1"/>
            <p:nvPr/>
          </p:nvSpPr>
          <p:spPr>
            <a:xfrm>
              <a:off x="5133" y="1116907"/>
              <a:ext cx="156526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试验方法二</a:t>
              </a:r>
              <a:endParaRPr lang="zh-CN" altLang="en-US" sz="3200" kern="1200" dirty="0"/>
            </a:p>
          </p:txBody>
        </p:sp>
      </p:grpSp>
      <p:sp>
        <p:nvSpPr>
          <p:cNvPr id="16" name="文本框 15">
            <a:extLst>
              <a:ext uri="{FF2B5EF4-FFF2-40B4-BE49-F238E27FC236}">
                <a16:creationId xmlns:a16="http://schemas.microsoft.com/office/drawing/2014/main" xmlns="" id="{D6866281-F727-4851-AE38-F75AD680C150}"/>
              </a:ext>
            </a:extLst>
          </p:cNvPr>
          <p:cNvSpPr txBox="1"/>
          <p:nvPr/>
        </p:nvSpPr>
        <p:spPr>
          <a:xfrm>
            <a:off x="810477" y="1916832"/>
            <a:ext cx="10297144" cy="1095493"/>
          </a:xfrm>
          <a:prstGeom prst="rect">
            <a:avLst/>
          </a:prstGeom>
          <a:noFill/>
        </p:spPr>
        <p:txBody>
          <a:bodyPr wrap="square">
            <a:spAutoFit/>
          </a:bodyPr>
          <a:lstStyle/>
          <a:p>
            <a:pPr>
              <a:lnSpc>
                <a:spcPct val="125000"/>
              </a:lnSpc>
              <a:buFont typeface="Wingdings" panose="05000000000000000000" pitchFamily="2" charset="2"/>
              <a:buNone/>
            </a:pPr>
            <a:r>
              <a:rPr lang="zh-CN" altLang="en-US" sz="2800" b="1" dirty="0">
                <a:solidFill>
                  <a:srgbClr val="C00000"/>
                </a:solidFill>
                <a:latin typeface="黑体" panose="02010609060101010101" pitchFamily="49" charset="-122"/>
                <a:ea typeface="黑体" panose="02010609060101010101" pitchFamily="49" charset="-122"/>
              </a:rPr>
              <a:t>皮内注射法：</a:t>
            </a:r>
            <a:r>
              <a:rPr lang="zh-CN" altLang="en-US" sz="2800" b="1" dirty="0">
                <a:latin typeface="黑体" panose="02010609060101010101" pitchFamily="49" charset="-122"/>
                <a:ea typeface="黑体" panose="02010609060101010101" pitchFamily="49" charset="-122"/>
              </a:rPr>
              <a:t>皮内注射碘造影剂</a:t>
            </a:r>
            <a:r>
              <a:rPr lang="en-US" altLang="zh-CN" sz="2800" b="1" dirty="0">
                <a:latin typeface="黑体" panose="02010609060101010101" pitchFamily="49" charset="-122"/>
                <a:ea typeface="黑体" panose="02010609060101010101" pitchFamily="49" charset="-122"/>
              </a:rPr>
              <a:t>0.1ml,20min</a:t>
            </a:r>
            <a:r>
              <a:rPr lang="zh-CN" altLang="en-US" sz="2800" b="1" dirty="0">
                <a:latin typeface="黑体" panose="02010609060101010101" pitchFamily="49" charset="-122"/>
                <a:ea typeface="黑体" panose="02010609060101010101" pitchFamily="49" charset="-122"/>
              </a:rPr>
              <a:t>后观察结果。</a:t>
            </a:r>
            <a:endParaRPr lang="zh-CN" altLang="en-US" sz="2800" b="1" dirty="0">
              <a:solidFill>
                <a:srgbClr val="FF0000"/>
              </a:solidFill>
              <a:latin typeface="黑体" panose="02010609060101010101" pitchFamily="49" charset="-122"/>
              <a:ea typeface="黑体" panose="02010609060101010101" pitchFamily="49" charset="-122"/>
            </a:endParaRPr>
          </a:p>
          <a:p>
            <a:pPr>
              <a:lnSpc>
                <a:spcPct val="125000"/>
              </a:lnSpc>
              <a:buFont typeface="Wingdings" panose="05000000000000000000" pitchFamily="2" charset="2"/>
              <a:buNone/>
            </a:pPr>
            <a:r>
              <a:rPr lang="zh-CN" altLang="en-US" sz="2800" b="1" dirty="0">
                <a:solidFill>
                  <a:srgbClr val="C00000"/>
                </a:solidFill>
                <a:latin typeface="黑体" panose="02010609060101010101" pitchFamily="49" charset="-122"/>
                <a:ea typeface="黑体" panose="02010609060101010101" pitchFamily="49" charset="-122"/>
              </a:rPr>
              <a:t>阳      性：</a:t>
            </a:r>
            <a:r>
              <a:rPr lang="zh-CN" altLang="en-US" sz="2800" b="1" dirty="0">
                <a:latin typeface="黑体" panose="02010609060101010101" pitchFamily="49" charset="-122"/>
                <a:ea typeface="黑体" panose="02010609060101010101" pitchFamily="49" charset="-122"/>
              </a:rPr>
              <a:t>局部有硬块、红肿，直径超过</a:t>
            </a:r>
            <a:r>
              <a:rPr lang="en-US" altLang="zh-CN" sz="2800" b="1" dirty="0">
                <a:latin typeface="黑体" panose="02010609060101010101" pitchFamily="49" charset="-122"/>
                <a:ea typeface="黑体" panose="02010609060101010101" pitchFamily="49" charset="-122"/>
              </a:rPr>
              <a:t>1cm</a:t>
            </a:r>
            <a:r>
              <a:rPr lang="zh-CN" altLang="en-US" sz="2800" b="1" dirty="0">
                <a:latin typeface="黑体" panose="02010609060101010101" pitchFamily="49" charset="-122"/>
                <a:ea typeface="黑体" panose="02010609060101010101" pitchFamily="49" charset="-122"/>
              </a:rPr>
              <a:t>。</a:t>
            </a:r>
          </a:p>
        </p:txBody>
      </p:sp>
      <p:grpSp>
        <p:nvGrpSpPr>
          <p:cNvPr id="9" name="组合 8">
            <a:extLst>
              <a:ext uri="{FF2B5EF4-FFF2-40B4-BE49-F238E27FC236}">
                <a16:creationId xmlns:a16="http://schemas.microsoft.com/office/drawing/2014/main" xmlns="" id="{1FC56C4D-2531-4B8B-B2DE-E8944B2840C4}"/>
              </a:ext>
            </a:extLst>
          </p:cNvPr>
          <p:cNvGrpSpPr/>
          <p:nvPr/>
        </p:nvGrpSpPr>
        <p:grpSpPr>
          <a:xfrm>
            <a:off x="911424" y="3226821"/>
            <a:ext cx="2592288" cy="648072"/>
            <a:chOff x="5133" y="1064702"/>
            <a:chExt cx="1591348" cy="954809"/>
          </a:xfrm>
          <a:solidFill>
            <a:schemeClr val="accent1">
              <a:lumMod val="50000"/>
            </a:schemeClr>
          </a:solidFill>
        </p:grpSpPr>
        <p:sp>
          <p:nvSpPr>
            <p:cNvPr id="10" name="矩形: 圆角 9">
              <a:extLst>
                <a:ext uri="{FF2B5EF4-FFF2-40B4-BE49-F238E27FC236}">
                  <a16:creationId xmlns:a16="http://schemas.microsoft.com/office/drawing/2014/main" xmlns="" id="{204F21B0-5DBB-4CBB-BC7A-51471F553A0E}"/>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矩形: 圆角 4">
              <a:extLst>
                <a:ext uri="{FF2B5EF4-FFF2-40B4-BE49-F238E27FC236}">
                  <a16:creationId xmlns:a16="http://schemas.microsoft.com/office/drawing/2014/main" xmlns="" id="{A03DED59-6483-4953-9F00-C9538299A80C}"/>
                </a:ext>
              </a:extLst>
            </p:cNvPr>
            <p:cNvSpPr txBox="1"/>
            <p:nvPr/>
          </p:nvSpPr>
          <p:spPr>
            <a:xfrm>
              <a:off x="5133" y="1116907"/>
              <a:ext cx="156526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试验方法三</a:t>
              </a:r>
              <a:endParaRPr lang="zh-CN" altLang="en-US" sz="3200" kern="1200" dirty="0"/>
            </a:p>
          </p:txBody>
        </p:sp>
      </p:grpSp>
      <p:sp>
        <p:nvSpPr>
          <p:cNvPr id="3" name="文本框 2">
            <a:extLst>
              <a:ext uri="{FF2B5EF4-FFF2-40B4-BE49-F238E27FC236}">
                <a16:creationId xmlns:a16="http://schemas.microsoft.com/office/drawing/2014/main" xmlns="" id="{3F7A74E0-BACA-48C8-863F-E95275535399}"/>
              </a:ext>
            </a:extLst>
          </p:cNvPr>
          <p:cNvSpPr txBox="1"/>
          <p:nvPr/>
        </p:nvSpPr>
        <p:spPr>
          <a:xfrm>
            <a:off x="810476" y="4042526"/>
            <a:ext cx="10974155" cy="2095958"/>
          </a:xfrm>
          <a:prstGeom prst="rect">
            <a:avLst/>
          </a:prstGeom>
          <a:noFill/>
        </p:spPr>
        <p:txBody>
          <a:bodyPr wrap="square">
            <a:spAutoFit/>
          </a:bodyPr>
          <a:lstStyle/>
          <a:p>
            <a:pPr>
              <a:lnSpc>
                <a:spcPct val="125000"/>
              </a:lnSpc>
              <a:buFont typeface="Wingdings" panose="05000000000000000000" pitchFamily="2" charset="2"/>
              <a:buNone/>
            </a:pPr>
            <a:r>
              <a:rPr lang="zh-CN" altLang="en-US" sz="2800" b="1" dirty="0">
                <a:solidFill>
                  <a:srgbClr val="C00000"/>
                </a:solidFill>
                <a:latin typeface="黑体" panose="02010609060101010101" pitchFamily="49" charset="-122"/>
                <a:ea typeface="黑体" panose="02010609060101010101" pitchFamily="49" charset="-122"/>
              </a:rPr>
              <a:t>静脉注射法：</a:t>
            </a:r>
            <a:r>
              <a:rPr lang="zh-CN" altLang="en-US" sz="2800" b="1" dirty="0">
                <a:latin typeface="黑体" panose="02010609060101010101" pitchFamily="49" charset="-122"/>
                <a:ea typeface="黑体" panose="02010609060101010101" pitchFamily="49" charset="-122"/>
              </a:rPr>
              <a:t>缓慢静脉注射碘造影剂</a:t>
            </a:r>
            <a:r>
              <a:rPr lang="en-US" altLang="zh-CN" sz="2800" b="1" dirty="0">
                <a:latin typeface="黑体" panose="02010609060101010101" pitchFamily="49" charset="-122"/>
                <a:ea typeface="黑体" panose="02010609060101010101" pitchFamily="49" charset="-122"/>
              </a:rPr>
              <a:t>1ml(30%</a:t>
            </a:r>
            <a:r>
              <a:rPr lang="zh-CN" altLang="en-US" sz="2800" b="1" dirty="0">
                <a:latin typeface="黑体" panose="02010609060101010101" pitchFamily="49" charset="-122"/>
                <a:ea typeface="黑体" panose="02010609060101010101" pitchFamily="49" charset="-122"/>
              </a:rPr>
              <a:t>泛影葡胺</a:t>
            </a:r>
            <a:r>
              <a:rPr lang="en-US" altLang="zh-CN" sz="2800" b="1" dirty="0">
                <a:latin typeface="黑体" panose="02010609060101010101" pitchFamily="49" charset="-122"/>
                <a:ea typeface="黑体" panose="02010609060101010101" pitchFamily="49" charset="-122"/>
              </a:rPr>
              <a:t>1ml</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5—10min</a:t>
            </a:r>
            <a:r>
              <a:rPr lang="zh-CN" altLang="en-US" sz="2800" b="1" dirty="0">
                <a:latin typeface="黑体" panose="02010609060101010101" pitchFamily="49" charset="-122"/>
                <a:ea typeface="黑体" panose="02010609060101010101" pitchFamily="49" charset="-122"/>
              </a:rPr>
              <a:t>后观察结果。操作前先皮内注射，再静脉注射。两次结果均为阴性方可行碘剂造影。</a:t>
            </a:r>
            <a:endParaRPr lang="en-US" altLang="zh-CN" sz="2800" b="1" dirty="0">
              <a:solidFill>
                <a:srgbClr val="C00000"/>
              </a:solidFill>
              <a:latin typeface="黑体" panose="02010609060101010101" pitchFamily="49" charset="-122"/>
              <a:ea typeface="黑体" panose="02010609060101010101" pitchFamily="49" charset="-122"/>
            </a:endParaRPr>
          </a:p>
          <a:p>
            <a:pPr>
              <a:lnSpc>
                <a:spcPct val="90000"/>
              </a:lnSpc>
              <a:buFont typeface="Wingdings" panose="05000000000000000000" pitchFamily="2" charset="2"/>
              <a:buNone/>
            </a:pPr>
            <a:r>
              <a:rPr lang="zh-CN" altLang="en-US" sz="2800" b="1" dirty="0">
                <a:solidFill>
                  <a:srgbClr val="C00000"/>
                </a:solidFill>
                <a:latin typeface="黑体" panose="02010609060101010101" pitchFamily="49" charset="-122"/>
                <a:ea typeface="黑体" panose="02010609060101010101" pitchFamily="49" charset="-122"/>
              </a:rPr>
              <a:t>阳      性：</a:t>
            </a:r>
            <a:r>
              <a:rPr lang="zh-CN" altLang="en-US" sz="2800" b="1" dirty="0">
                <a:latin typeface="黑体" panose="02010609060101010101" pitchFamily="49" charset="-122"/>
                <a:ea typeface="黑体" panose="02010609060101010101" pitchFamily="49" charset="-122"/>
              </a:rPr>
              <a:t>有血压、脉搏、呼吸和面色等改变。</a:t>
            </a:r>
          </a:p>
        </p:txBody>
      </p:sp>
    </p:spTree>
    <p:extLst>
      <p:ext uri="{BB962C8B-B14F-4D97-AF65-F5344CB8AC3E}">
        <p14:creationId xmlns:p14="http://schemas.microsoft.com/office/powerpoint/2010/main" xmlns="" val="347537261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五、链霉素过敏试验与过敏反应的处理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0333578-3018-4717-91B7-B62335FDD482}"/>
              </a:ext>
            </a:extLst>
          </p:cNvPr>
          <p:cNvGrpSpPr/>
          <p:nvPr/>
        </p:nvGrpSpPr>
        <p:grpSpPr>
          <a:xfrm>
            <a:off x="983432" y="1196752"/>
            <a:ext cx="3960440" cy="648072"/>
            <a:chOff x="5133" y="1064702"/>
            <a:chExt cx="1591348" cy="954809"/>
          </a:xfrm>
          <a:solidFill>
            <a:schemeClr val="accent1">
              <a:lumMod val="50000"/>
            </a:schemeClr>
          </a:solidFill>
        </p:grpSpPr>
        <p:sp>
          <p:nvSpPr>
            <p:cNvPr id="9" name="矩形: 圆角 8">
              <a:extLst>
                <a:ext uri="{FF2B5EF4-FFF2-40B4-BE49-F238E27FC236}">
                  <a16:creationId xmlns:a16="http://schemas.microsoft.com/office/drawing/2014/main" xmlns="" id="{93582C04-AF89-46F3-AC40-464D05B5E1B1}"/>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矩形: 圆角 4">
              <a:extLst>
                <a:ext uri="{FF2B5EF4-FFF2-40B4-BE49-F238E27FC236}">
                  <a16:creationId xmlns:a16="http://schemas.microsoft.com/office/drawing/2014/main" xmlns="" id="{354944EF-8F6A-4E6E-8574-204B33D217D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kern="1200" dirty="0"/>
                <a:t>链霉素过敏试验法</a:t>
              </a:r>
            </a:p>
          </p:txBody>
        </p:sp>
      </p:grpSp>
      <p:graphicFrame>
        <p:nvGraphicFramePr>
          <p:cNvPr id="3" name="表格 3">
            <a:extLst>
              <a:ext uri="{FF2B5EF4-FFF2-40B4-BE49-F238E27FC236}">
                <a16:creationId xmlns:a16="http://schemas.microsoft.com/office/drawing/2014/main" xmlns="" id="{382661E4-3896-4286-AE2B-BF1B42AE133F}"/>
              </a:ext>
            </a:extLst>
          </p:cNvPr>
          <p:cNvGraphicFramePr>
            <a:graphicFrameLocks noGrp="1"/>
          </p:cNvGraphicFramePr>
          <p:nvPr>
            <p:extLst>
              <p:ext uri="{D42A27DB-BD31-4B8C-83A1-F6EECF244321}">
                <p14:modId xmlns:p14="http://schemas.microsoft.com/office/powerpoint/2010/main" xmlns="" val="932876492"/>
              </p:ext>
            </p:extLst>
          </p:nvPr>
        </p:nvGraphicFramePr>
        <p:xfrm>
          <a:off x="839416" y="3423328"/>
          <a:ext cx="10901418" cy="2499360"/>
        </p:xfrm>
        <a:graphic>
          <a:graphicData uri="http://schemas.openxmlformats.org/drawingml/2006/table">
            <a:tbl>
              <a:tblPr firstRow="1" bandRow="1">
                <a:tableStyleId>{EB9631B5-78F2-41C9-869B-9F39066F8104}</a:tableStyleId>
              </a:tblPr>
              <a:tblGrid>
                <a:gridCol w="1634285">
                  <a:extLst>
                    <a:ext uri="{9D8B030D-6E8A-4147-A177-3AD203B41FA5}">
                      <a16:colId xmlns:a16="http://schemas.microsoft.com/office/drawing/2014/main" xmlns="" val="2694669369"/>
                    </a:ext>
                  </a:extLst>
                </a:gridCol>
                <a:gridCol w="2282359">
                  <a:extLst>
                    <a:ext uri="{9D8B030D-6E8A-4147-A177-3AD203B41FA5}">
                      <a16:colId xmlns:a16="http://schemas.microsoft.com/office/drawing/2014/main" xmlns="" val="1449257561"/>
                    </a:ext>
                  </a:extLst>
                </a:gridCol>
                <a:gridCol w="2448272">
                  <a:extLst>
                    <a:ext uri="{9D8B030D-6E8A-4147-A177-3AD203B41FA5}">
                      <a16:colId xmlns:a16="http://schemas.microsoft.com/office/drawing/2014/main" xmlns="" val="61446904"/>
                    </a:ext>
                  </a:extLst>
                </a:gridCol>
                <a:gridCol w="2808312">
                  <a:extLst>
                    <a:ext uri="{9D8B030D-6E8A-4147-A177-3AD203B41FA5}">
                      <a16:colId xmlns:a16="http://schemas.microsoft.com/office/drawing/2014/main" xmlns="" val="3848367908"/>
                    </a:ext>
                  </a:extLst>
                </a:gridCol>
                <a:gridCol w="1728190">
                  <a:extLst>
                    <a:ext uri="{9D8B030D-6E8A-4147-A177-3AD203B41FA5}">
                      <a16:colId xmlns:a16="http://schemas.microsoft.com/office/drawing/2014/main" xmlns="" val="1887570183"/>
                    </a:ext>
                  </a:extLst>
                </a:gridCol>
              </a:tblGrid>
              <a:tr h="559323">
                <a:tc>
                  <a:txBody>
                    <a:bodyPr/>
                    <a:lstStyle/>
                    <a:p>
                      <a:pPr algn="ctr"/>
                      <a:r>
                        <a:rPr lang="zh-CN" altLang="en-US" sz="2800" dirty="0"/>
                        <a:t>步骤</a:t>
                      </a:r>
                    </a:p>
                  </a:txBody>
                  <a:tcPr anchor="ctr"/>
                </a:tc>
                <a:tc>
                  <a:txBody>
                    <a:bodyPr/>
                    <a:lstStyle/>
                    <a:p>
                      <a:pPr algn="ctr"/>
                      <a:r>
                        <a:rPr lang="zh-CN" altLang="en-US" sz="2800" dirty="0"/>
                        <a:t>链霉素</a:t>
                      </a:r>
                    </a:p>
                  </a:txBody>
                  <a:tcPr anchor="ctr"/>
                </a:tc>
                <a:tc>
                  <a:txBody>
                    <a:bodyPr/>
                    <a:lstStyle/>
                    <a:p>
                      <a:pPr algn="ctr"/>
                      <a:r>
                        <a:rPr lang="zh-CN" altLang="en-US" sz="2800" dirty="0"/>
                        <a:t>生理盐水（</a:t>
                      </a:r>
                      <a:r>
                        <a:rPr lang="en-US" altLang="zh-CN" sz="2800" dirty="0"/>
                        <a:t>ml</a:t>
                      </a:r>
                      <a:r>
                        <a:rPr lang="zh-CN" altLang="en-US" sz="2800" dirty="0"/>
                        <a:t>）</a:t>
                      </a:r>
                    </a:p>
                  </a:txBody>
                  <a:tcPr anchor="ctr"/>
                </a:tc>
                <a:tc>
                  <a:txBody>
                    <a:bodyPr/>
                    <a:lstStyle/>
                    <a:p>
                      <a:pPr algn="ctr"/>
                      <a:r>
                        <a:rPr lang="zh-CN" altLang="en-US" sz="2800" dirty="0"/>
                        <a:t>药物浓度</a:t>
                      </a:r>
                      <a:endParaRPr lang="en-US" altLang="zh-CN" sz="2800" dirty="0"/>
                    </a:p>
                    <a:p>
                      <a:pPr algn="ctr"/>
                      <a:r>
                        <a:rPr lang="zh-CN" altLang="en-US" sz="2800" dirty="0"/>
                        <a:t>（</a:t>
                      </a:r>
                      <a:r>
                        <a:rPr lang="en-US" altLang="zh-CN" sz="2800" dirty="0"/>
                        <a:t>U/ml</a:t>
                      </a:r>
                      <a:r>
                        <a:rPr lang="zh-CN" altLang="en-US" sz="2800" dirty="0"/>
                        <a:t>）</a:t>
                      </a:r>
                    </a:p>
                  </a:txBody>
                  <a:tcPr anchor="ctr"/>
                </a:tc>
                <a:tc>
                  <a:txBody>
                    <a:bodyPr/>
                    <a:lstStyle/>
                    <a:p>
                      <a:pPr algn="ctr"/>
                      <a:r>
                        <a:rPr lang="zh-CN" altLang="en-US" sz="2800" dirty="0"/>
                        <a:t>要求</a:t>
                      </a:r>
                    </a:p>
                  </a:txBody>
                  <a:tcPr anchor="ctr"/>
                </a:tc>
                <a:extLst>
                  <a:ext uri="{0D108BD9-81ED-4DB2-BD59-A6C34878D82A}">
                    <a16:rowId xmlns:a16="http://schemas.microsoft.com/office/drawing/2014/main" xmlns="" val="2411610362"/>
                  </a:ext>
                </a:extLst>
              </a:tr>
              <a:tr h="515695">
                <a:tc>
                  <a:txBody>
                    <a:bodyPr/>
                    <a:lstStyle/>
                    <a:p>
                      <a:pPr algn="ctr"/>
                      <a:r>
                        <a:rPr lang="zh-CN" altLang="en-US" sz="2800" dirty="0"/>
                        <a:t>溶解药物</a:t>
                      </a:r>
                    </a:p>
                  </a:txBody>
                  <a:tcPr anchor="ctr"/>
                </a:tc>
                <a:tc>
                  <a:txBody>
                    <a:bodyPr/>
                    <a:lstStyle/>
                    <a:p>
                      <a:pPr algn="ctr"/>
                      <a:r>
                        <a:rPr lang="en-US" altLang="zh-CN" sz="2800" dirty="0"/>
                        <a:t>100</a:t>
                      </a:r>
                      <a:r>
                        <a:rPr lang="zh-CN" altLang="en-US" sz="2800" dirty="0"/>
                        <a:t>万</a:t>
                      </a:r>
                      <a:r>
                        <a:rPr lang="en-US" altLang="zh-CN" sz="2800" dirty="0"/>
                        <a:t>U/</a:t>
                      </a:r>
                      <a:r>
                        <a:rPr lang="zh-CN" altLang="en-US" sz="2800" dirty="0"/>
                        <a:t>支</a:t>
                      </a:r>
                    </a:p>
                  </a:txBody>
                  <a:tcPr anchor="ctr"/>
                </a:tc>
                <a:tc>
                  <a:txBody>
                    <a:bodyPr/>
                    <a:lstStyle/>
                    <a:p>
                      <a:pPr algn="ctr"/>
                      <a:r>
                        <a:rPr lang="en-US" altLang="zh-CN" sz="2800" dirty="0"/>
                        <a:t>3.5</a:t>
                      </a:r>
                      <a:endParaRPr lang="zh-CN" altLang="en-US" sz="2800" dirty="0"/>
                    </a:p>
                  </a:txBody>
                  <a:tcPr anchor="ctr"/>
                </a:tc>
                <a:tc>
                  <a:txBody>
                    <a:bodyPr/>
                    <a:lstStyle/>
                    <a:p>
                      <a:pPr algn="ctr"/>
                      <a:r>
                        <a:rPr lang="en-US" altLang="zh-CN" sz="2800" dirty="0"/>
                        <a:t>25</a:t>
                      </a:r>
                      <a:r>
                        <a:rPr lang="zh-CN" altLang="en-US" sz="2800" dirty="0"/>
                        <a:t>万</a:t>
                      </a:r>
                    </a:p>
                  </a:txBody>
                  <a:tcPr anchor="ctr"/>
                </a:tc>
                <a:tc>
                  <a:txBody>
                    <a:bodyPr/>
                    <a:lstStyle/>
                    <a:p>
                      <a:pPr algn="ctr"/>
                      <a:r>
                        <a:rPr lang="zh-CN" altLang="en-US" sz="2800" dirty="0"/>
                        <a:t>充分溶解</a:t>
                      </a:r>
                    </a:p>
                  </a:txBody>
                  <a:tcPr anchor="ctr"/>
                </a:tc>
                <a:extLst>
                  <a:ext uri="{0D108BD9-81ED-4DB2-BD59-A6C34878D82A}">
                    <a16:rowId xmlns:a16="http://schemas.microsoft.com/office/drawing/2014/main" xmlns="" val="3840554069"/>
                  </a:ext>
                </a:extLst>
              </a:tr>
              <a:tr h="515695">
                <a:tc>
                  <a:txBody>
                    <a:bodyPr/>
                    <a:lstStyle/>
                    <a:p>
                      <a:pPr algn="ctr"/>
                      <a:r>
                        <a:rPr lang="en-US" altLang="zh-CN" sz="2800" dirty="0"/>
                        <a:t>1</a:t>
                      </a:r>
                      <a:r>
                        <a:rPr lang="zh-CN" altLang="en-US" sz="2800" dirty="0"/>
                        <a:t>次稀释</a:t>
                      </a:r>
                    </a:p>
                  </a:txBody>
                  <a:tcPr anchor="ctr"/>
                </a:tc>
                <a:tc>
                  <a:txBody>
                    <a:bodyPr/>
                    <a:lstStyle/>
                    <a:p>
                      <a:pPr algn="ctr"/>
                      <a:r>
                        <a:rPr lang="zh-CN" altLang="en-US" sz="2800" dirty="0"/>
                        <a:t>取上液</a:t>
                      </a:r>
                      <a:r>
                        <a:rPr lang="en-US" altLang="zh-CN" sz="2800" dirty="0"/>
                        <a:t>0.1ml</a:t>
                      </a:r>
                      <a:endParaRPr lang="zh-CN" altLang="en-US" sz="2800" dirty="0"/>
                    </a:p>
                  </a:txBody>
                  <a:tcPr anchor="ctr"/>
                </a:tc>
                <a:tc>
                  <a:txBody>
                    <a:bodyPr/>
                    <a:lstStyle/>
                    <a:p>
                      <a:pPr algn="ctr"/>
                      <a:r>
                        <a:rPr lang="en-US" altLang="zh-CN" sz="2800" dirty="0"/>
                        <a:t>0.9</a:t>
                      </a:r>
                      <a:endParaRPr lang="zh-CN" altLang="en-US" sz="2800" dirty="0"/>
                    </a:p>
                  </a:txBody>
                  <a:tcPr anchor="ctr"/>
                </a:tc>
                <a:tc>
                  <a:txBody>
                    <a:bodyPr/>
                    <a:lstStyle/>
                    <a:p>
                      <a:pPr algn="ctr"/>
                      <a:r>
                        <a:rPr lang="en-US" altLang="zh-CN" sz="2800" dirty="0"/>
                        <a:t>2.5</a:t>
                      </a:r>
                      <a:r>
                        <a:rPr lang="zh-CN" altLang="en-US" sz="2800" dirty="0"/>
                        <a:t>万</a:t>
                      </a:r>
                    </a:p>
                  </a:txBody>
                  <a:tcPr anchor="ctr"/>
                </a:tc>
                <a:tc>
                  <a:txBody>
                    <a:bodyPr/>
                    <a:lstStyle/>
                    <a:p>
                      <a:pPr algn="ctr"/>
                      <a:r>
                        <a:rPr lang="zh-CN" altLang="en-US" sz="2800" dirty="0"/>
                        <a:t>混匀</a:t>
                      </a:r>
                    </a:p>
                  </a:txBody>
                  <a:tcPr anchor="ctr"/>
                </a:tc>
                <a:extLst>
                  <a:ext uri="{0D108BD9-81ED-4DB2-BD59-A6C34878D82A}">
                    <a16:rowId xmlns:a16="http://schemas.microsoft.com/office/drawing/2014/main" xmlns="" val="1248049122"/>
                  </a:ext>
                </a:extLst>
              </a:tr>
              <a:tr h="515695">
                <a:tc>
                  <a:txBody>
                    <a:bodyPr/>
                    <a:lstStyle/>
                    <a:p>
                      <a:pPr algn="ctr"/>
                      <a:r>
                        <a:rPr lang="en-US" altLang="zh-CN" sz="2800" dirty="0"/>
                        <a:t>2</a:t>
                      </a:r>
                      <a:r>
                        <a:rPr lang="zh-CN" altLang="en-US" sz="2800" dirty="0"/>
                        <a:t>次稀释</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dirty="0"/>
                        <a:t>取上液</a:t>
                      </a:r>
                      <a:r>
                        <a:rPr lang="en-US" altLang="zh-CN" sz="2800" dirty="0"/>
                        <a:t>0.1ml</a:t>
                      </a:r>
                    </a:p>
                  </a:txBody>
                  <a:tcPr anchor="ctr"/>
                </a:tc>
                <a:tc>
                  <a:txBody>
                    <a:bodyPr/>
                    <a:lstStyle/>
                    <a:p>
                      <a:pPr algn="ctr"/>
                      <a:r>
                        <a:rPr lang="en-US" altLang="zh-CN" sz="2800" dirty="0"/>
                        <a:t>0.9</a:t>
                      </a:r>
                      <a:endParaRPr lang="zh-CN" altLang="en-US" sz="28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800" dirty="0"/>
                        <a:t>2500</a:t>
                      </a:r>
                      <a:endParaRPr lang="zh-CN" altLang="en-US" sz="2800" dirty="0"/>
                    </a:p>
                  </a:txBody>
                  <a:tcPr anchor="ctr"/>
                </a:tc>
                <a:tc>
                  <a:txBody>
                    <a:bodyPr/>
                    <a:lstStyle/>
                    <a:p>
                      <a:pPr algn="ctr"/>
                      <a:r>
                        <a:rPr lang="zh-CN" altLang="en-US" sz="2800" dirty="0"/>
                        <a:t>混匀</a:t>
                      </a:r>
                    </a:p>
                  </a:txBody>
                  <a:tcPr anchor="ctr"/>
                </a:tc>
                <a:extLst>
                  <a:ext uri="{0D108BD9-81ED-4DB2-BD59-A6C34878D82A}">
                    <a16:rowId xmlns:a16="http://schemas.microsoft.com/office/drawing/2014/main" xmlns="" val="378355058"/>
                  </a:ext>
                </a:extLst>
              </a:tr>
            </a:tbl>
          </a:graphicData>
        </a:graphic>
      </p:graphicFrame>
      <p:sp>
        <p:nvSpPr>
          <p:cNvPr id="4" name="文本框 3">
            <a:extLst>
              <a:ext uri="{FF2B5EF4-FFF2-40B4-BE49-F238E27FC236}">
                <a16:creationId xmlns:a16="http://schemas.microsoft.com/office/drawing/2014/main" xmlns="" id="{B47C88E2-858F-4834-87A8-EED84FADD595}"/>
              </a:ext>
            </a:extLst>
          </p:cNvPr>
          <p:cNvSpPr txBox="1"/>
          <p:nvPr/>
        </p:nvSpPr>
        <p:spPr>
          <a:xfrm>
            <a:off x="955917" y="2009778"/>
            <a:ext cx="10946431" cy="1095493"/>
          </a:xfrm>
          <a:prstGeom prst="rect">
            <a:avLst/>
          </a:prstGeom>
          <a:noFill/>
        </p:spPr>
        <p:txBody>
          <a:bodyPr wrap="square">
            <a:spAutoFit/>
          </a:bodyPr>
          <a:lstStyle/>
          <a:p>
            <a:pPr>
              <a:lnSpc>
                <a:spcPct val="125000"/>
              </a:lnSpc>
            </a:pPr>
            <a:r>
              <a:rPr lang="zh-CN" altLang="en-US" sz="2800" b="1" dirty="0">
                <a:solidFill>
                  <a:schemeClr val="tx2"/>
                </a:solidFill>
                <a:latin typeface="黑体" panose="02010609060101010101" pitchFamily="49" charset="-122"/>
                <a:ea typeface="黑体" panose="02010609060101010101" pitchFamily="49" charset="-122"/>
              </a:rPr>
              <a:t>以每毫升含</a:t>
            </a:r>
            <a:r>
              <a:rPr lang="en-US" altLang="zh-CN" sz="2800" b="1" dirty="0">
                <a:solidFill>
                  <a:schemeClr val="tx2"/>
                </a:solidFill>
                <a:latin typeface="黑体" panose="02010609060101010101" pitchFamily="49" charset="-122"/>
                <a:ea typeface="黑体" panose="02010609060101010101" pitchFamily="49" charset="-122"/>
              </a:rPr>
              <a:t>2500U</a:t>
            </a:r>
            <a:r>
              <a:rPr lang="zh-CN" altLang="en-US" sz="2800" b="1" dirty="0">
                <a:solidFill>
                  <a:schemeClr val="tx2"/>
                </a:solidFill>
                <a:latin typeface="黑体" panose="02010609060101010101" pitchFamily="49" charset="-122"/>
                <a:ea typeface="黑体" panose="02010609060101010101" pitchFamily="49" charset="-122"/>
              </a:rPr>
              <a:t>的链霉素生理盐水溶液（</a:t>
            </a:r>
            <a:r>
              <a:rPr lang="en-US" altLang="zh-CN" sz="2800" b="1" dirty="0">
                <a:solidFill>
                  <a:schemeClr val="tx2"/>
                </a:solidFill>
                <a:latin typeface="黑体" panose="02010609060101010101" pitchFamily="49" charset="-122"/>
                <a:ea typeface="黑体" panose="02010609060101010101" pitchFamily="49" charset="-122"/>
              </a:rPr>
              <a:t>2500U/ml</a:t>
            </a:r>
            <a:r>
              <a:rPr lang="zh-CN" altLang="en-US" sz="2800" b="1" dirty="0">
                <a:solidFill>
                  <a:schemeClr val="tx2"/>
                </a:solidFill>
                <a:latin typeface="黑体" panose="02010609060101010101" pitchFamily="49" charset="-122"/>
                <a:ea typeface="黑体" panose="02010609060101010101" pitchFamily="49" charset="-122"/>
              </a:rPr>
              <a:t>）为标准，皮内试验的剂量</a:t>
            </a:r>
            <a:r>
              <a:rPr lang="zh-CN" altLang="en-US" sz="2800" b="1" dirty="0">
                <a:solidFill>
                  <a:srgbClr val="FF0000"/>
                </a:solidFill>
                <a:latin typeface="黑体" panose="02010609060101010101" pitchFamily="49" charset="-122"/>
                <a:ea typeface="黑体" panose="02010609060101010101" pitchFamily="49" charset="-122"/>
              </a:rPr>
              <a:t>0.1ml（含</a:t>
            </a:r>
            <a:r>
              <a:rPr lang="en-US" altLang="zh-CN" sz="2800" b="1" dirty="0">
                <a:solidFill>
                  <a:srgbClr val="FF0000"/>
                </a:solidFill>
                <a:latin typeface="黑体" panose="02010609060101010101" pitchFamily="49" charset="-122"/>
                <a:ea typeface="黑体" panose="02010609060101010101" pitchFamily="49" charset="-122"/>
              </a:rPr>
              <a:t>250U</a:t>
            </a:r>
            <a:r>
              <a:rPr lang="zh-CN" altLang="en-US" sz="2800" b="1" dirty="0">
                <a:solidFill>
                  <a:srgbClr val="FF0000"/>
                </a:solidFill>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8817098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57BD9E1-798A-438D-B98E-C5AD9A48A5B1}"/>
              </a:ext>
            </a:extLst>
          </p:cNvPr>
          <p:cNvSpPr/>
          <p:nvPr/>
        </p:nvSpPr>
        <p:spPr>
          <a:xfrm>
            <a:off x="767408" y="622300"/>
            <a:ext cx="7128222" cy="584775"/>
          </a:xfrm>
          <a:prstGeom prst="rect">
            <a:avLst/>
          </a:prstGeom>
        </p:spPr>
        <p:txBody>
          <a:bodyPr wrap="square">
            <a:spAutoFit/>
          </a:bodyPr>
          <a:lstStyle/>
          <a:p>
            <a:pPr marL="457200" indent="-457200" eaLnBrk="1" hangingPunct="1">
              <a:buFont typeface="Wingdings" panose="05000000000000000000" pitchFamily="2" charset="2"/>
              <a:buChar char="u"/>
              <a:defRPr/>
            </a:pPr>
            <a:r>
              <a:rPr lang="zh-CN" altLang="en-US" sz="3200" b="1" dirty="0">
                <a:solidFill>
                  <a:srgbClr val="C00000"/>
                </a:solidFill>
                <a:latin typeface="微软雅黑" panose="020B0503020204020204" pitchFamily="34" charset="-122"/>
                <a:ea typeface="微软雅黑" panose="020B0503020204020204" pitchFamily="34" charset="-122"/>
              </a:rPr>
              <a:t>青霉素过敏试验及过敏反应的处理</a:t>
            </a:r>
          </a:p>
        </p:txBody>
      </p:sp>
      <p:sp>
        <p:nvSpPr>
          <p:cNvPr id="24579" name="灯片编号占位符 3">
            <a:extLst>
              <a:ext uri="{FF2B5EF4-FFF2-40B4-BE49-F238E27FC236}">
                <a16:creationId xmlns:a16="http://schemas.microsoft.com/office/drawing/2014/main" xmlns="" id="{D440DEBD-D4F7-4D1B-AAC1-3F7C17A414C9}"/>
              </a:ext>
            </a:extLst>
          </p:cNvPr>
          <p:cNvSpPr>
            <a:spLocks noGrp="1" noChangeArrowheads="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solidFill>
                  <a:schemeClr val="bg1"/>
                </a:solidFill>
                <a:latin typeface="华文行楷" panose="02010800040101010101" pitchFamily="2" charset="-122"/>
                <a:ea typeface="华文行楷" panose="02010800040101010101" pitchFamily="2" charset="-122"/>
              </a:rPr>
              <a:t>郑州澍青医学高等专科学校</a:t>
            </a:r>
            <a:endParaRPr lang="zh-CN" altLang="en-US" dirty="0">
              <a:solidFill>
                <a:schemeClr val="bg1"/>
              </a:solidFill>
              <a:latin typeface="等线" panose="02010600030101010101" pitchFamily="2" charset="-122"/>
              <a:ea typeface="华文行楷" panose="02010800040101010101" pitchFamily="2" charset="-122"/>
            </a:endParaRPr>
          </a:p>
        </p:txBody>
      </p:sp>
      <p:sp>
        <p:nvSpPr>
          <p:cNvPr id="13" name="矩形 12">
            <a:extLst>
              <a:ext uri="{FF2B5EF4-FFF2-40B4-BE49-F238E27FC236}">
                <a16:creationId xmlns:a16="http://schemas.microsoft.com/office/drawing/2014/main" xmlns="" id="{6ECDAD37-2638-40C1-97B6-C89DE7B2FCF7}"/>
              </a:ext>
            </a:extLst>
          </p:cNvPr>
          <p:cNvSpPr/>
          <p:nvPr/>
        </p:nvSpPr>
        <p:spPr>
          <a:xfrm>
            <a:off x="767408" y="1466275"/>
            <a:ext cx="7704286" cy="584775"/>
          </a:xfrm>
          <a:prstGeom prst="rect">
            <a:avLst/>
          </a:prstGeom>
        </p:spPr>
        <p:txBody>
          <a:bodyPr wrap="square">
            <a:spAutoFit/>
          </a:bodyPr>
          <a:lstStyle/>
          <a:p>
            <a:pPr marL="457200" indent="-457200" eaLnBrk="1" hangingPunct="1">
              <a:buFont typeface="Wingdings" panose="05000000000000000000" pitchFamily="2" charset="2"/>
              <a:buChar char="u"/>
              <a:defRPr/>
            </a:pPr>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头孢菌素过敏试验及过敏反应的处理</a:t>
            </a:r>
          </a:p>
        </p:txBody>
      </p:sp>
      <p:sp>
        <p:nvSpPr>
          <p:cNvPr id="14" name="矩形 13">
            <a:extLst>
              <a:ext uri="{FF2B5EF4-FFF2-40B4-BE49-F238E27FC236}">
                <a16:creationId xmlns:a16="http://schemas.microsoft.com/office/drawing/2014/main" xmlns="" id="{BF3F7A11-DE09-478F-9B0F-AFD31DEF40E0}"/>
              </a:ext>
            </a:extLst>
          </p:cNvPr>
          <p:cNvSpPr/>
          <p:nvPr/>
        </p:nvSpPr>
        <p:spPr>
          <a:xfrm>
            <a:off x="783180" y="2310250"/>
            <a:ext cx="8352358" cy="584775"/>
          </a:xfrm>
          <a:prstGeom prst="rect">
            <a:avLst/>
          </a:prstGeom>
        </p:spPr>
        <p:txBody>
          <a:bodyPr wrap="square">
            <a:spAutoFit/>
          </a:bodyPr>
          <a:lstStyle/>
          <a:p>
            <a:pPr marL="457200" indent="-457200" eaLnBrk="1" hangingPunct="1">
              <a:buFont typeface="Wingdings" panose="05000000000000000000" pitchFamily="2" charset="2"/>
              <a:buChar char="u"/>
              <a:defRPr/>
            </a:pPr>
            <a:r>
              <a:rPr lang="zh-CN" altLang="en-US" sz="3200" b="1" dirty="0">
                <a:solidFill>
                  <a:srgbClr val="C00000"/>
                </a:solidFill>
                <a:latin typeface="微软雅黑" panose="020B0503020204020204" pitchFamily="34" charset="-122"/>
                <a:ea typeface="微软雅黑" panose="020B0503020204020204" pitchFamily="34" charset="-122"/>
              </a:rPr>
              <a:t>破伤风抗毒素过敏试验及过敏反应的处理</a:t>
            </a:r>
          </a:p>
        </p:txBody>
      </p:sp>
      <p:sp>
        <p:nvSpPr>
          <p:cNvPr id="2" name="矩形 1">
            <a:extLst>
              <a:ext uri="{FF2B5EF4-FFF2-40B4-BE49-F238E27FC236}">
                <a16:creationId xmlns:a16="http://schemas.microsoft.com/office/drawing/2014/main" xmlns="" id="{513C4E86-EB2C-40D5-BB62-76E2C7A1F8F7}"/>
              </a:ext>
            </a:extLst>
          </p:cNvPr>
          <p:cNvSpPr/>
          <p:nvPr/>
        </p:nvSpPr>
        <p:spPr>
          <a:xfrm>
            <a:off x="781212" y="4053612"/>
            <a:ext cx="7475028" cy="584775"/>
          </a:xfrm>
          <a:prstGeom prst="rect">
            <a:avLst/>
          </a:prstGeom>
        </p:spPr>
        <p:txBody>
          <a:bodyPr wrap="square">
            <a:spAutoFit/>
          </a:bodyPr>
          <a:lstStyle/>
          <a:p>
            <a:pPr marL="457200" indent="-457200" eaLnBrk="1" hangingPunct="1">
              <a:buFont typeface="Wingdings" panose="05000000000000000000" pitchFamily="2" charset="2"/>
              <a:buChar char="u"/>
              <a:defRPr/>
            </a:pPr>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链霉素过敏试验及过敏反应的处理</a:t>
            </a:r>
          </a:p>
        </p:txBody>
      </p:sp>
      <p:sp>
        <p:nvSpPr>
          <p:cNvPr id="6" name="矩形 5">
            <a:extLst>
              <a:ext uri="{FF2B5EF4-FFF2-40B4-BE49-F238E27FC236}">
                <a16:creationId xmlns:a16="http://schemas.microsoft.com/office/drawing/2014/main" xmlns="" id="{B226A2DD-3CC9-4DD9-9DB8-F41E3932E9E1}"/>
              </a:ext>
            </a:extLst>
          </p:cNvPr>
          <p:cNvSpPr/>
          <p:nvPr/>
        </p:nvSpPr>
        <p:spPr>
          <a:xfrm>
            <a:off x="767408" y="3209637"/>
            <a:ext cx="6624166" cy="584775"/>
          </a:xfrm>
          <a:prstGeom prst="rect">
            <a:avLst/>
          </a:prstGeom>
        </p:spPr>
        <p:txBody>
          <a:bodyPr wrap="square">
            <a:spAutoFit/>
          </a:bodyPr>
          <a:lstStyle/>
          <a:p>
            <a:pPr marL="457200" indent="-457200" eaLnBrk="1" hangingPunct="1">
              <a:buFont typeface="Wingdings" panose="05000000000000000000" pitchFamily="2" charset="2"/>
              <a:buChar char="u"/>
              <a:defRPr/>
            </a:pPr>
            <a:r>
              <a:rPr lang="zh-CN" altLang="en-US" sz="3200" b="1" dirty="0">
                <a:solidFill>
                  <a:schemeClr val="accent1">
                    <a:lumMod val="50000"/>
                  </a:schemeClr>
                </a:solidFill>
                <a:latin typeface="微软雅黑" panose="020B0503020204020204" pitchFamily="34" charset="-122"/>
                <a:ea typeface="微软雅黑" panose="020B0503020204020204" pitchFamily="34" charset="-122"/>
              </a:rPr>
              <a:t>碘过敏试验及过敏反应的处理</a:t>
            </a:r>
          </a:p>
        </p:txBody>
      </p:sp>
      <p:pic>
        <p:nvPicPr>
          <p:cNvPr id="8" name="图片 7">
            <a:extLst>
              <a:ext uri="{FF2B5EF4-FFF2-40B4-BE49-F238E27FC236}">
                <a16:creationId xmlns:a16="http://schemas.microsoft.com/office/drawing/2014/main" xmlns="" id="{260E04D4-0070-43BB-9497-56BB4AD0FFA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960096" y="2861913"/>
            <a:ext cx="5231904" cy="3541788"/>
          </a:xfrm>
          <a:prstGeom prst="rect">
            <a:avLst/>
          </a:prstGeom>
        </p:spPr>
      </p:pic>
    </p:spTree>
    <p:extLst>
      <p:ext uri="{BB962C8B-B14F-4D97-AF65-F5344CB8AC3E}">
        <p14:creationId xmlns:p14="http://schemas.microsoft.com/office/powerpoint/2010/main" xmlns="" val="1946659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五、链霉素过敏试验与过敏反应的处理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0333578-3018-4717-91B7-B62335FDD482}"/>
              </a:ext>
            </a:extLst>
          </p:cNvPr>
          <p:cNvGrpSpPr/>
          <p:nvPr/>
        </p:nvGrpSpPr>
        <p:grpSpPr>
          <a:xfrm>
            <a:off x="983432" y="1196752"/>
            <a:ext cx="4608512" cy="648072"/>
            <a:chOff x="5133" y="1064702"/>
            <a:chExt cx="1591348" cy="954809"/>
          </a:xfrm>
          <a:solidFill>
            <a:schemeClr val="accent1">
              <a:lumMod val="50000"/>
            </a:schemeClr>
          </a:solidFill>
        </p:grpSpPr>
        <p:sp>
          <p:nvSpPr>
            <p:cNvPr id="9" name="矩形: 圆角 8">
              <a:extLst>
                <a:ext uri="{FF2B5EF4-FFF2-40B4-BE49-F238E27FC236}">
                  <a16:creationId xmlns:a16="http://schemas.microsoft.com/office/drawing/2014/main" xmlns="" id="{93582C04-AF89-46F3-AC40-464D05B5E1B1}"/>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矩形: 圆角 4">
              <a:extLst>
                <a:ext uri="{FF2B5EF4-FFF2-40B4-BE49-F238E27FC236}">
                  <a16:creationId xmlns:a16="http://schemas.microsoft.com/office/drawing/2014/main" xmlns="" id="{354944EF-8F6A-4E6E-8574-204B33D217D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kern="1200" dirty="0"/>
                <a:t>链霉素过敏反应的处理</a:t>
              </a:r>
            </a:p>
          </p:txBody>
        </p:sp>
      </p:grpSp>
      <p:sp>
        <p:nvSpPr>
          <p:cNvPr id="4" name="文本框 3">
            <a:extLst>
              <a:ext uri="{FF2B5EF4-FFF2-40B4-BE49-F238E27FC236}">
                <a16:creationId xmlns:a16="http://schemas.microsoft.com/office/drawing/2014/main" xmlns="" id="{B47C88E2-858F-4834-87A8-EED84FADD595}"/>
              </a:ext>
            </a:extLst>
          </p:cNvPr>
          <p:cNvSpPr txBox="1"/>
          <p:nvPr/>
        </p:nvSpPr>
        <p:spPr>
          <a:xfrm>
            <a:off x="622784" y="2284890"/>
            <a:ext cx="10946431" cy="1634102"/>
          </a:xfrm>
          <a:prstGeom prst="rect">
            <a:avLst/>
          </a:prstGeom>
          <a:noFill/>
        </p:spPr>
        <p:txBody>
          <a:bodyPr wrap="square">
            <a:spAutoFit/>
          </a:bodyPr>
          <a:lstStyle/>
          <a:p>
            <a:pPr marL="457200" indent="-457200">
              <a:lnSpc>
                <a:spcPct val="125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临床表现同青霉素过敏反应，但较少见。</a:t>
            </a:r>
            <a:endParaRPr lang="en-US" altLang="zh-CN" sz="2800" dirty="0">
              <a:latin typeface="黑体" panose="02010609060101010101" pitchFamily="49" charset="-122"/>
              <a:ea typeface="黑体" panose="02010609060101010101" pitchFamily="49" charset="-122"/>
            </a:endParaRPr>
          </a:p>
          <a:p>
            <a:pPr marL="457200" indent="-457200">
              <a:lnSpc>
                <a:spcPct val="125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轻者表现为发热、荨麻疹，重者过敏性休克，处理方法同青霉素过敏性休克。</a:t>
            </a:r>
          </a:p>
        </p:txBody>
      </p:sp>
      <p:pic>
        <p:nvPicPr>
          <p:cNvPr id="6" name="图片 5">
            <a:extLst>
              <a:ext uri="{FF2B5EF4-FFF2-40B4-BE49-F238E27FC236}">
                <a16:creationId xmlns:a16="http://schemas.microsoft.com/office/drawing/2014/main" xmlns="" id="{1B441AE7-E63D-4406-9210-7C4BF00F9B9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97793" y="3573016"/>
            <a:ext cx="4666964" cy="2520279"/>
          </a:xfrm>
          <a:prstGeom prst="rect">
            <a:avLst/>
          </a:prstGeom>
          <a:ln>
            <a:noFill/>
          </a:ln>
          <a:effectLst>
            <a:softEdge rad="112500"/>
          </a:effectLst>
        </p:spPr>
      </p:pic>
    </p:spTree>
    <p:extLst>
      <p:ext uri="{BB962C8B-B14F-4D97-AF65-F5344CB8AC3E}">
        <p14:creationId xmlns:p14="http://schemas.microsoft.com/office/powerpoint/2010/main" xmlns="" val="302034231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五、链霉素过敏试验与过敏反应的处理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0333578-3018-4717-91B7-B62335FDD482}"/>
              </a:ext>
            </a:extLst>
          </p:cNvPr>
          <p:cNvGrpSpPr/>
          <p:nvPr/>
        </p:nvGrpSpPr>
        <p:grpSpPr>
          <a:xfrm>
            <a:off x="983432" y="1196752"/>
            <a:ext cx="4608512" cy="648072"/>
            <a:chOff x="5133" y="1064702"/>
            <a:chExt cx="1591348" cy="954809"/>
          </a:xfrm>
          <a:solidFill>
            <a:schemeClr val="accent1">
              <a:lumMod val="50000"/>
            </a:schemeClr>
          </a:solidFill>
        </p:grpSpPr>
        <p:sp>
          <p:nvSpPr>
            <p:cNvPr id="9" name="矩形: 圆角 8">
              <a:extLst>
                <a:ext uri="{FF2B5EF4-FFF2-40B4-BE49-F238E27FC236}">
                  <a16:creationId xmlns:a16="http://schemas.microsoft.com/office/drawing/2014/main" xmlns="" id="{93582C04-AF89-46F3-AC40-464D05B5E1B1}"/>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矩形: 圆角 4">
              <a:extLst>
                <a:ext uri="{FF2B5EF4-FFF2-40B4-BE49-F238E27FC236}">
                  <a16:creationId xmlns:a16="http://schemas.microsoft.com/office/drawing/2014/main" xmlns="" id="{354944EF-8F6A-4E6E-8574-204B33D217D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kern="1200" dirty="0"/>
                <a:t>链霉素过敏反应的处理</a:t>
              </a:r>
            </a:p>
          </p:txBody>
        </p:sp>
      </p:grpSp>
      <p:sp>
        <p:nvSpPr>
          <p:cNvPr id="5" name="文本框 4">
            <a:extLst>
              <a:ext uri="{FF2B5EF4-FFF2-40B4-BE49-F238E27FC236}">
                <a16:creationId xmlns:a16="http://schemas.microsoft.com/office/drawing/2014/main" xmlns="" id="{583DE211-F852-4EB0-B060-7DDAECF3CFBC}"/>
              </a:ext>
            </a:extLst>
          </p:cNvPr>
          <p:cNvSpPr txBox="1"/>
          <p:nvPr/>
        </p:nvSpPr>
        <p:spPr>
          <a:xfrm>
            <a:off x="622784" y="2333507"/>
            <a:ext cx="10946431" cy="1095493"/>
          </a:xfrm>
          <a:prstGeom prst="rect">
            <a:avLst/>
          </a:prstGeom>
          <a:noFill/>
        </p:spPr>
        <p:txBody>
          <a:bodyPr wrap="square">
            <a:spAutoFit/>
          </a:bodyPr>
          <a:lstStyle/>
          <a:p>
            <a:pPr marL="457200" indent="-457200">
              <a:lnSpc>
                <a:spcPct val="125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毒性反应比过敏反应更常见、更严重，可出现全身麻木、抽搐、肌肉无力、眩晕、耳鸣、耳聋等症状。</a:t>
            </a:r>
            <a:endParaRPr lang="en-US" altLang="zh-CN" sz="2800"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xmlns="" id="{96798F0B-5282-4357-8B65-53C718C23AFC}"/>
              </a:ext>
            </a:extLst>
          </p:cNvPr>
          <p:cNvSpPr txBox="1"/>
          <p:nvPr/>
        </p:nvSpPr>
        <p:spPr>
          <a:xfrm>
            <a:off x="1008854" y="3828730"/>
            <a:ext cx="10946431" cy="1095493"/>
          </a:xfrm>
          <a:prstGeom prst="rect">
            <a:avLst/>
          </a:prstGeom>
          <a:noFill/>
        </p:spPr>
        <p:txBody>
          <a:bodyPr wrap="square">
            <a:spAutoFit/>
          </a:bodyPr>
          <a:lstStyle/>
          <a:p>
            <a:pPr>
              <a:lnSpc>
                <a:spcPct val="125000"/>
              </a:lnSpc>
            </a:pPr>
            <a:r>
              <a:rPr lang="zh-CN" altLang="en-US" sz="2800" dirty="0">
                <a:latin typeface="黑体" panose="02010609060101010101" pitchFamily="49" charset="-122"/>
                <a:ea typeface="黑体" panose="02010609060101010101" pitchFamily="49" charset="-122"/>
              </a:rPr>
              <a:t>若有抽搐</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静脉缓慢注射</a:t>
            </a:r>
            <a:r>
              <a:rPr lang="en-US" altLang="zh-CN" sz="2800" dirty="0">
                <a:latin typeface="黑体" panose="02010609060101010101" pitchFamily="49" charset="-122"/>
                <a:ea typeface="黑体" panose="02010609060101010101" pitchFamily="49" charset="-122"/>
              </a:rPr>
              <a:t>10%</a:t>
            </a:r>
            <a:r>
              <a:rPr lang="zh-CN" altLang="en-US" sz="2800" dirty="0">
                <a:latin typeface="黑体" panose="02010609060101010101" pitchFamily="49" charset="-122"/>
                <a:ea typeface="黑体" panose="02010609060101010101" pitchFamily="49" charset="-122"/>
              </a:rPr>
              <a:t>葡萄糖酸钙或氯化钙</a:t>
            </a:r>
            <a:r>
              <a:rPr lang="en-US" altLang="zh-CN" sz="2800" dirty="0">
                <a:latin typeface="黑体" panose="02010609060101010101" pitchFamily="49" charset="-122"/>
                <a:ea typeface="黑体" panose="02010609060101010101" pitchFamily="49" charset="-122"/>
              </a:rPr>
              <a:t>10ml</a:t>
            </a:r>
            <a:r>
              <a:rPr lang="zh-CN" altLang="en-US"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a:p>
            <a:pPr>
              <a:lnSpc>
                <a:spcPct val="125000"/>
              </a:lnSpc>
            </a:pPr>
            <a:r>
              <a:rPr lang="en-US" altLang="zh-CN" sz="2800" dirty="0">
                <a:latin typeface="黑体" panose="02010609060101010101" pitchFamily="49" charset="-122"/>
                <a:ea typeface="黑体" panose="02010609060101010101" pitchFamily="49" charset="-122"/>
              </a:rPr>
              <a:t>            </a:t>
            </a:r>
            <a:r>
              <a:rPr lang="zh-CN" altLang="en-US" sz="2800" dirty="0">
                <a:solidFill>
                  <a:srgbClr val="C00000"/>
                </a:solidFill>
                <a:latin typeface="黑体" panose="02010609060101010101" pitchFamily="49" charset="-122"/>
                <a:ea typeface="黑体" panose="02010609060101010101" pitchFamily="49" charset="-122"/>
              </a:rPr>
              <a:t>链霉素与钙离子络合，减轻中毒症状。</a:t>
            </a:r>
            <a:endParaRPr lang="en-US" altLang="zh-CN" sz="2800" dirty="0">
              <a:solidFill>
                <a:srgbClr val="C00000"/>
              </a:solidFill>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xmlns="" id="{2C57797D-CB04-49F4-8E34-5598BD0D4642}"/>
              </a:ext>
            </a:extLst>
          </p:cNvPr>
          <p:cNvSpPr txBox="1"/>
          <p:nvPr/>
        </p:nvSpPr>
        <p:spPr>
          <a:xfrm>
            <a:off x="983432" y="5229200"/>
            <a:ext cx="10946431" cy="556884"/>
          </a:xfrm>
          <a:prstGeom prst="rect">
            <a:avLst/>
          </a:prstGeom>
          <a:noFill/>
        </p:spPr>
        <p:txBody>
          <a:bodyPr wrap="square">
            <a:spAutoFit/>
          </a:bodyPr>
          <a:lstStyle/>
          <a:p>
            <a:pPr>
              <a:lnSpc>
                <a:spcPct val="125000"/>
              </a:lnSpc>
            </a:pPr>
            <a:r>
              <a:rPr lang="zh-CN" altLang="en-US" sz="2800" dirty="0">
                <a:latin typeface="黑体" panose="02010609060101010101" pitchFamily="49" charset="-122"/>
                <a:ea typeface="黑体" panose="02010609060101010101" pitchFamily="49" charset="-122"/>
              </a:rPr>
              <a:t>肌无力、呼吸困难</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新斯的明</a:t>
            </a:r>
            <a:r>
              <a:rPr lang="en-US" altLang="zh-CN" sz="2800" dirty="0">
                <a:latin typeface="黑体" panose="02010609060101010101" pitchFamily="49" charset="-122"/>
                <a:ea typeface="黑体" panose="02010609060101010101" pitchFamily="49" charset="-122"/>
              </a:rPr>
              <a:t>0.5—1mgH,</a:t>
            </a:r>
            <a:r>
              <a:rPr lang="zh-CN" altLang="en-US" sz="2800" dirty="0">
                <a:latin typeface="黑体" panose="02010609060101010101" pitchFamily="49" charset="-122"/>
                <a:ea typeface="黑体" panose="02010609060101010101" pitchFamily="49" charset="-122"/>
              </a:rPr>
              <a:t>必要时</a:t>
            </a:r>
            <a:r>
              <a:rPr lang="en-US" altLang="zh-CN" sz="2800" dirty="0">
                <a:latin typeface="黑体" panose="02010609060101010101" pitchFamily="49" charset="-122"/>
                <a:ea typeface="黑体" panose="02010609060101010101" pitchFamily="49" charset="-122"/>
              </a:rPr>
              <a:t>0.25mgIV</a:t>
            </a:r>
            <a:r>
              <a:rPr lang="zh-CN" altLang="en-US"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46114292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a:extLst>
              <a:ext uri="{FF2B5EF4-FFF2-40B4-BE49-F238E27FC236}">
                <a16:creationId xmlns:a16="http://schemas.microsoft.com/office/drawing/2014/main" xmlns="" id="{1F578E46-18D2-4F28-891F-5E457ED26437}"/>
              </a:ext>
            </a:extLst>
          </p:cNvPr>
          <p:cNvSpPr>
            <a:spLocks noGrp="1" noChangeArrowheads="1"/>
          </p:cNvSpPr>
          <p:nvPr>
            <p:ph type="sldNum" sz="quarter" idx="10"/>
          </p:nvPr>
        </p:nvSpPr>
        <p:spPr bwMode="auto">
          <a:xfrm>
            <a:off x="8728075" y="6381750"/>
            <a:ext cx="3463925" cy="4175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solidFill>
                  <a:schemeClr val="bg1"/>
                </a:solidFill>
                <a:latin typeface="华文行楷" panose="02010800040101010101" pitchFamily="2" charset="-122"/>
                <a:ea typeface="华文行楷" panose="02010800040101010101" pitchFamily="2" charset="-122"/>
              </a:rPr>
              <a:t>郑州澍青医学高等专科学校</a:t>
            </a:r>
            <a:endParaRPr lang="zh-CN" altLang="en-US" dirty="0">
              <a:solidFill>
                <a:schemeClr val="bg1"/>
              </a:solidFill>
              <a:latin typeface="等线" panose="02010600030101010101" pitchFamily="2" charset="-122"/>
              <a:ea typeface="华文行楷" panose="02010800040101010101" pitchFamily="2" charset="-122"/>
            </a:endParaRPr>
          </a:p>
        </p:txBody>
      </p:sp>
      <p:sp>
        <p:nvSpPr>
          <p:cNvPr id="5" name="Rectangle 3">
            <a:extLst>
              <a:ext uri="{FF2B5EF4-FFF2-40B4-BE49-F238E27FC236}">
                <a16:creationId xmlns:a16="http://schemas.microsoft.com/office/drawing/2014/main" xmlns="" id="{000442F6-5859-4DBD-945F-27EADE3AA9D6}"/>
              </a:ext>
            </a:extLst>
          </p:cNvPr>
          <p:cNvSpPr txBox="1">
            <a:spLocks noChangeArrowheads="1"/>
          </p:cNvSpPr>
          <p:nvPr/>
        </p:nvSpPr>
        <p:spPr bwMode="auto">
          <a:xfrm>
            <a:off x="4854454" y="2157617"/>
            <a:ext cx="6960096" cy="3501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等线"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等线"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buFont typeface="Wingdings" panose="05000000000000000000" pitchFamily="2" charset="2"/>
              <a:buNone/>
            </a:pPr>
            <a:endParaRPr lang="zh-CN" altLang="en-US" sz="2800" b="1" dirty="0">
              <a:solidFill>
                <a:srgbClr val="FF0000"/>
              </a:solidFill>
              <a:latin typeface="楷体_GB2312" pitchFamily="49" charset="-122"/>
              <a:ea typeface="楷体_GB2312" pitchFamily="49" charset="-122"/>
            </a:endParaRPr>
          </a:p>
          <a:p>
            <a:pPr eaLnBrk="1" hangingPunct="1">
              <a:lnSpc>
                <a:spcPct val="150000"/>
              </a:lnSpc>
              <a:buFont typeface="Wingdings" panose="05000000000000000000"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青霉素过敏反应的临床表现、预防措施</a:t>
            </a:r>
          </a:p>
          <a:p>
            <a:pPr eaLnBrk="1" hangingPunct="1">
              <a:lnSpc>
                <a:spcPct val="150000"/>
              </a:lnSpc>
              <a:buFont typeface="Wingdings" panose="05000000000000000000"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过敏休克的急救原则及抢救措施</a:t>
            </a:r>
            <a:endParaRPr lang="en-US" altLang="zh-CN" sz="2800"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各种皮试液配制、过敏反应的判断及处理</a:t>
            </a:r>
            <a:endParaRPr lang="en-US" altLang="zh-CN" sz="2800" dirty="0">
              <a:solidFill>
                <a:srgbClr val="C00000"/>
              </a:solidFill>
              <a:latin typeface="微软雅黑" panose="020B0503020204020204" pitchFamily="34" charset="-122"/>
              <a:ea typeface="楷体_GB2312" pitchFamily="49" charset="-122"/>
            </a:endParaRPr>
          </a:p>
        </p:txBody>
      </p:sp>
      <p:pic>
        <p:nvPicPr>
          <p:cNvPr id="7" name="图片 6">
            <a:extLst>
              <a:ext uri="{FF2B5EF4-FFF2-40B4-BE49-F238E27FC236}">
                <a16:creationId xmlns:a16="http://schemas.microsoft.com/office/drawing/2014/main" xmlns="" id="{6D6AEA32-913D-4F13-8E7C-9589B926C687}"/>
              </a:ext>
            </a:extLst>
          </p:cNvPr>
          <p:cNvPicPr>
            <a:picLocks noChangeAspect="1"/>
          </p:cNvPicPr>
          <p:nvPr/>
        </p:nvPicPr>
        <p:blipFill>
          <a:blip r:embed="rId2" cstate="print">
            <a:clrChange>
              <a:clrFrom>
                <a:srgbClr val="F9FDFF"/>
              </a:clrFrom>
              <a:clrTo>
                <a:srgbClr val="F9FDFF">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407368" y="620688"/>
            <a:ext cx="4779202" cy="1728192"/>
          </a:xfrm>
          <a:prstGeom prst="rect">
            <a:avLst/>
          </a:prstGeom>
        </p:spPr>
      </p:pic>
      <p:pic>
        <p:nvPicPr>
          <p:cNvPr id="11" name="图片 10">
            <a:extLst>
              <a:ext uri="{FF2B5EF4-FFF2-40B4-BE49-F238E27FC236}">
                <a16:creationId xmlns:a16="http://schemas.microsoft.com/office/drawing/2014/main" xmlns="" id="{F92B7A21-BE6B-4B2E-9BEF-BC2E9533810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23392" y="2127757"/>
            <a:ext cx="4040673" cy="3339739"/>
          </a:xfrm>
          <a:prstGeom prst="rect">
            <a:avLst/>
          </a:prstGeom>
        </p:spPr>
      </p:pic>
    </p:spTree>
    <p:extLst>
      <p:ext uri="{BB962C8B-B14F-4D97-AF65-F5344CB8AC3E}">
        <p14:creationId xmlns:p14="http://schemas.microsoft.com/office/powerpoint/2010/main" xmlns="" val="186118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11" name="组合 10">
            <a:extLst>
              <a:ext uri="{FF2B5EF4-FFF2-40B4-BE49-F238E27FC236}">
                <a16:creationId xmlns:a16="http://schemas.microsoft.com/office/drawing/2014/main" xmlns="" id="{3E2A07E4-BFB8-44B3-8EB7-617C1CC57B26}"/>
              </a:ext>
            </a:extLst>
          </p:cNvPr>
          <p:cNvGrpSpPr/>
          <p:nvPr/>
        </p:nvGrpSpPr>
        <p:grpSpPr>
          <a:xfrm>
            <a:off x="388369" y="803937"/>
            <a:ext cx="11470839" cy="5415155"/>
            <a:chOff x="222010" y="911022"/>
            <a:chExt cx="11639328" cy="5686628"/>
          </a:xfrm>
          <a:solidFill>
            <a:schemeClr val="bg1"/>
          </a:solidFill>
        </p:grpSpPr>
        <p:sp>
          <p:nvSpPr>
            <p:cNvPr id="12" name="Text Box 9">
              <a:extLst>
                <a:ext uri="{FF2B5EF4-FFF2-40B4-BE49-F238E27FC236}">
                  <a16:creationId xmlns:a16="http://schemas.microsoft.com/office/drawing/2014/main" xmlns="" id="{B0DB1465-7222-4E83-AB81-51F8C8F9F8E9}"/>
                </a:ext>
              </a:extLst>
            </p:cNvPr>
            <p:cNvSpPr txBox="1">
              <a:spLocks noChangeArrowheads="1"/>
            </p:cNvSpPr>
            <p:nvPr/>
          </p:nvSpPr>
          <p:spPr bwMode="auto">
            <a:xfrm>
              <a:off x="9647767" y="2492375"/>
              <a:ext cx="1845733" cy="550395"/>
            </a:xfrm>
            <a:prstGeom prst="rect">
              <a:avLst/>
            </a:prstGeom>
            <a:grpFill/>
            <a:ln w="28575">
              <a:solidFill>
                <a:srgbClr val="0B237D"/>
              </a:solidFill>
              <a:prstDash val="solid"/>
              <a:miter lim="800000"/>
            </a:ln>
          </p:spPr>
          <p:txBody>
            <a:bodyPr/>
            <a:lstStyle/>
            <a:p>
              <a:pPr algn="ctr" eaLnBrk="0" hangingPunct="0">
                <a:buFont typeface="Arial" panose="020B0604020202020204" pitchFamily="34" charset="0"/>
                <a:buNone/>
              </a:pPr>
              <a:r>
                <a:rPr lang="zh-CN" altLang="en-US" sz="2400" b="1" dirty="0">
                  <a:solidFill>
                    <a:srgbClr val="002060"/>
                  </a:solidFill>
                  <a:latin typeface="+mn-ea"/>
                  <a:ea typeface="+mn-ea"/>
                </a:rPr>
                <a:t>全抗原</a:t>
              </a:r>
            </a:p>
          </p:txBody>
        </p:sp>
        <p:sp>
          <p:nvSpPr>
            <p:cNvPr id="13" name="Text Box 10">
              <a:extLst>
                <a:ext uri="{FF2B5EF4-FFF2-40B4-BE49-F238E27FC236}">
                  <a16:creationId xmlns:a16="http://schemas.microsoft.com/office/drawing/2014/main" xmlns="" id="{0F768C34-EC0F-44E9-9243-526EDCFFFA85}"/>
                </a:ext>
              </a:extLst>
            </p:cNvPr>
            <p:cNvSpPr txBox="1">
              <a:spLocks noChangeArrowheads="1"/>
            </p:cNvSpPr>
            <p:nvPr/>
          </p:nvSpPr>
          <p:spPr bwMode="auto">
            <a:xfrm>
              <a:off x="5615517" y="2276476"/>
              <a:ext cx="2980267" cy="1047749"/>
            </a:xfrm>
            <a:prstGeom prst="rect">
              <a:avLst/>
            </a:prstGeom>
            <a:grpFill/>
            <a:ln w="28575">
              <a:solidFill>
                <a:srgbClr val="0B237D"/>
              </a:solidFill>
              <a:prstDash val="solid"/>
              <a:miter lim="800000"/>
            </a:ln>
          </p:spPr>
          <p:txBody>
            <a:bodyPr/>
            <a:lstStyle/>
            <a:p>
              <a:pPr algn="ctr" eaLnBrk="0" hangingPunct="0">
                <a:buFont typeface="Arial" panose="020B0604020202020204" pitchFamily="34" charset="0"/>
                <a:buNone/>
              </a:pPr>
              <a:r>
                <a:rPr lang="zh-CN" altLang="en-US" sz="2400" b="1" dirty="0">
                  <a:solidFill>
                    <a:srgbClr val="002060"/>
                  </a:solidFill>
                  <a:latin typeface="+mn-ea"/>
                  <a:ea typeface="+mn-ea"/>
                  <a:cs typeface="微软雅黑" panose="020B0503020204020204" pitchFamily="34" charset="-122"/>
                </a:rPr>
                <a:t>刺激机体产生</a:t>
              </a:r>
              <a:endParaRPr lang="en-US" altLang="zh-CN" sz="2400" b="1" dirty="0">
                <a:solidFill>
                  <a:srgbClr val="002060"/>
                </a:solidFill>
                <a:latin typeface="+mn-ea"/>
                <a:ea typeface="+mn-ea"/>
                <a:cs typeface="微软雅黑" panose="020B0503020204020204" pitchFamily="34" charset="-122"/>
              </a:endParaRPr>
            </a:p>
            <a:p>
              <a:pPr algn="ctr" eaLnBrk="0" hangingPunct="0">
                <a:buFont typeface="Arial" panose="020B0604020202020204" pitchFamily="34" charset="0"/>
                <a:buNone/>
              </a:pPr>
              <a:r>
                <a:rPr lang="zh-CN" altLang="en-US" sz="2400" b="1" dirty="0">
                  <a:solidFill>
                    <a:srgbClr val="002060"/>
                  </a:solidFill>
                  <a:latin typeface="+mn-ea"/>
                  <a:ea typeface="+mn-ea"/>
                  <a:cs typeface="微软雅黑" panose="020B0503020204020204" pitchFamily="34" charset="-122"/>
                </a:rPr>
                <a:t>抗体（</a:t>
              </a:r>
              <a:r>
                <a:rPr lang="zh-CN" altLang="zh-CN" sz="2400" b="1" dirty="0">
                  <a:solidFill>
                    <a:srgbClr val="002060"/>
                  </a:solidFill>
                  <a:latin typeface="+mn-ea"/>
                  <a:ea typeface="+mn-ea"/>
                  <a:cs typeface="微软雅黑" panose="020B0503020204020204" pitchFamily="34" charset="-122"/>
                </a:rPr>
                <a:t>IgE</a:t>
              </a:r>
              <a:r>
                <a:rPr lang="zh-CN" altLang="en-US" sz="2400" b="1" dirty="0">
                  <a:solidFill>
                    <a:srgbClr val="002060"/>
                  </a:solidFill>
                  <a:latin typeface="+mn-ea"/>
                  <a:ea typeface="+mn-ea"/>
                  <a:cs typeface="微软雅黑" panose="020B0503020204020204" pitchFamily="34" charset="-122"/>
                </a:rPr>
                <a:t>）</a:t>
              </a:r>
            </a:p>
          </p:txBody>
        </p:sp>
        <p:sp>
          <p:nvSpPr>
            <p:cNvPr id="14" name="Line 11">
              <a:extLst>
                <a:ext uri="{FF2B5EF4-FFF2-40B4-BE49-F238E27FC236}">
                  <a16:creationId xmlns:a16="http://schemas.microsoft.com/office/drawing/2014/main" xmlns="" id="{0B7EF868-3DB9-49CA-B2B3-7BD54CA1E91F}"/>
                </a:ext>
              </a:extLst>
            </p:cNvPr>
            <p:cNvSpPr>
              <a:spLocks noChangeShapeType="1"/>
            </p:cNvSpPr>
            <p:nvPr/>
          </p:nvSpPr>
          <p:spPr bwMode="auto">
            <a:xfrm>
              <a:off x="10359506" y="1844676"/>
              <a:ext cx="2" cy="530224"/>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15" name="Line 12">
              <a:extLst>
                <a:ext uri="{FF2B5EF4-FFF2-40B4-BE49-F238E27FC236}">
                  <a16:creationId xmlns:a16="http://schemas.microsoft.com/office/drawing/2014/main" xmlns="" id="{527CAC9D-151C-4E73-BCC1-AE13298B0D56}"/>
                </a:ext>
              </a:extLst>
            </p:cNvPr>
            <p:cNvSpPr>
              <a:spLocks noChangeShapeType="1"/>
            </p:cNvSpPr>
            <p:nvPr/>
          </p:nvSpPr>
          <p:spPr bwMode="auto">
            <a:xfrm flipH="1" flipV="1">
              <a:off x="8688918" y="2708275"/>
              <a:ext cx="884767" cy="1588"/>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16" name="Line 17">
              <a:extLst>
                <a:ext uri="{FF2B5EF4-FFF2-40B4-BE49-F238E27FC236}">
                  <a16:creationId xmlns:a16="http://schemas.microsoft.com/office/drawing/2014/main" xmlns="" id="{31E90421-65A8-4D2F-9371-0FF45F174E22}"/>
                </a:ext>
              </a:extLst>
            </p:cNvPr>
            <p:cNvSpPr>
              <a:spLocks noChangeShapeType="1"/>
            </p:cNvSpPr>
            <p:nvPr/>
          </p:nvSpPr>
          <p:spPr bwMode="auto">
            <a:xfrm flipH="1" flipV="1">
              <a:off x="4847168" y="2708275"/>
              <a:ext cx="715433" cy="1588"/>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17" name="Text Box 18">
              <a:extLst>
                <a:ext uri="{FF2B5EF4-FFF2-40B4-BE49-F238E27FC236}">
                  <a16:creationId xmlns:a16="http://schemas.microsoft.com/office/drawing/2014/main" xmlns="" id="{68CAFA1A-FD1A-427A-8F7E-C83CCD08F452}"/>
                </a:ext>
              </a:extLst>
            </p:cNvPr>
            <p:cNvSpPr txBox="1">
              <a:spLocks noChangeArrowheads="1"/>
            </p:cNvSpPr>
            <p:nvPr/>
          </p:nvSpPr>
          <p:spPr bwMode="auto">
            <a:xfrm>
              <a:off x="239184" y="4292600"/>
              <a:ext cx="3551767" cy="496888"/>
            </a:xfrm>
            <a:prstGeom prst="rect">
              <a:avLst/>
            </a:prstGeom>
            <a:grpFill/>
            <a:ln w="28575">
              <a:solidFill>
                <a:srgbClr val="0B237D"/>
              </a:solidFill>
              <a:prstDash val="solid"/>
              <a:miter lim="800000"/>
            </a:ln>
          </p:spPr>
          <p:txBody>
            <a:bodyPr/>
            <a:lstStyle/>
            <a:p>
              <a:pPr algn="ctr" eaLnBrk="0" hangingPunct="0">
                <a:lnSpc>
                  <a:spcPct val="120000"/>
                </a:lnSpc>
                <a:buFont typeface="Arial" panose="020B0604020202020204" pitchFamily="34" charset="0"/>
                <a:buNone/>
              </a:pPr>
              <a:r>
                <a:rPr lang="zh-CN" altLang="en-US" sz="2400" b="1" dirty="0">
                  <a:solidFill>
                    <a:srgbClr val="002060"/>
                  </a:solidFill>
                  <a:latin typeface="+mn-ea"/>
                  <a:ea typeface="+mn-ea"/>
                </a:rPr>
                <a:t>组胺，激肽，白三稀</a:t>
              </a:r>
            </a:p>
          </p:txBody>
        </p:sp>
        <p:sp>
          <p:nvSpPr>
            <p:cNvPr id="18" name="Text Box 19">
              <a:extLst>
                <a:ext uri="{FF2B5EF4-FFF2-40B4-BE49-F238E27FC236}">
                  <a16:creationId xmlns:a16="http://schemas.microsoft.com/office/drawing/2014/main" xmlns="" id="{AF1E791F-4175-4B56-8EDE-4879D5163D5B}"/>
                </a:ext>
              </a:extLst>
            </p:cNvPr>
            <p:cNvSpPr txBox="1">
              <a:spLocks noChangeArrowheads="1"/>
            </p:cNvSpPr>
            <p:nvPr/>
          </p:nvSpPr>
          <p:spPr bwMode="auto">
            <a:xfrm>
              <a:off x="3984202" y="4278630"/>
              <a:ext cx="2688167" cy="496888"/>
            </a:xfrm>
            <a:prstGeom prst="rect">
              <a:avLst/>
            </a:prstGeom>
            <a:grpFill/>
            <a:ln w="28575">
              <a:solidFill>
                <a:srgbClr val="0B237D"/>
              </a:solidFill>
              <a:prstDash val="solid"/>
              <a:miter lim="800000"/>
            </a:ln>
          </p:spPr>
          <p:txBody>
            <a:bodyPr/>
            <a:lstStyle/>
            <a:p>
              <a:pPr algn="ctr" eaLnBrk="0" hangingPunct="0">
                <a:buFont typeface="Arial" panose="020B0604020202020204" pitchFamily="34" charset="0"/>
                <a:buNone/>
              </a:pPr>
              <a:r>
                <a:rPr lang="zh-CN" altLang="en-US" sz="2400" b="1">
                  <a:solidFill>
                    <a:srgbClr val="002060"/>
                  </a:solidFill>
                  <a:latin typeface="+mn-ea"/>
                  <a:ea typeface="+mn-ea"/>
                </a:rPr>
                <a:t>慢反应物质</a:t>
              </a:r>
            </a:p>
          </p:txBody>
        </p:sp>
        <p:sp>
          <p:nvSpPr>
            <p:cNvPr id="19" name="Line 20">
              <a:extLst>
                <a:ext uri="{FF2B5EF4-FFF2-40B4-BE49-F238E27FC236}">
                  <a16:creationId xmlns:a16="http://schemas.microsoft.com/office/drawing/2014/main" xmlns="" id="{7DB65697-47F5-4D6F-A4BB-A53DDBDF4C65}"/>
                </a:ext>
              </a:extLst>
            </p:cNvPr>
            <p:cNvSpPr>
              <a:spLocks noChangeShapeType="1"/>
            </p:cNvSpPr>
            <p:nvPr/>
          </p:nvSpPr>
          <p:spPr bwMode="auto">
            <a:xfrm>
              <a:off x="1644651" y="3357563"/>
              <a:ext cx="25400" cy="920750"/>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20" name="Line 21">
              <a:extLst>
                <a:ext uri="{FF2B5EF4-FFF2-40B4-BE49-F238E27FC236}">
                  <a16:creationId xmlns:a16="http://schemas.microsoft.com/office/drawing/2014/main" xmlns="" id="{B98E9722-2BA0-4AA6-B1B6-9A6D2D14A112}"/>
                </a:ext>
              </a:extLst>
            </p:cNvPr>
            <p:cNvSpPr>
              <a:spLocks noChangeShapeType="1"/>
            </p:cNvSpPr>
            <p:nvPr/>
          </p:nvSpPr>
          <p:spPr bwMode="auto">
            <a:xfrm flipH="1">
              <a:off x="4559300" y="3500439"/>
              <a:ext cx="0" cy="706437"/>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21" name="WordArt 22">
              <a:extLst>
                <a:ext uri="{FF2B5EF4-FFF2-40B4-BE49-F238E27FC236}">
                  <a16:creationId xmlns:a16="http://schemas.microsoft.com/office/drawing/2014/main" xmlns="" id="{4A252A7F-55A9-4E35-A64B-30AE2A1DAD25}"/>
                </a:ext>
              </a:extLst>
            </p:cNvPr>
            <p:cNvSpPr>
              <a:spLocks noChangeArrowheads="1" noChangeShapeType="1"/>
            </p:cNvSpPr>
            <p:nvPr/>
          </p:nvSpPr>
          <p:spPr bwMode="auto">
            <a:xfrm>
              <a:off x="1902884" y="3573463"/>
              <a:ext cx="2004483" cy="287337"/>
            </a:xfrm>
            <a:prstGeom prst="rect">
              <a:avLst/>
            </a:prstGeom>
            <a:grpFill/>
            <a:ln w="28575">
              <a:noFill/>
              <a:prstDash val="solid"/>
            </a:ln>
          </p:spPr>
          <p:txBody>
            <a:bodyPr wrap="none" fromWordArt="1">
              <a:prstTxWarp prst="textPlain">
                <a:avLst>
                  <a:gd name="adj" fmla="val 50000"/>
                </a:avLst>
              </a:prstTxWarp>
            </a:bodyPr>
            <a:lstStyle/>
            <a:p>
              <a:pPr algn="ctr"/>
              <a:r>
                <a:rPr lang="zh-CN" altLang="en-US" sz="1000" b="1" kern="10" dirty="0">
                  <a:ln w="9525">
                    <a:solidFill>
                      <a:srgbClr val="000000"/>
                    </a:solidFill>
                    <a:round/>
                  </a:ln>
                  <a:solidFill>
                    <a:srgbClr val="002060"/>
                  </a:solidFill>
                  <a:latin typeface="+mn-ea"/>
                  <a:ea typeface="+mn-ea"/>
                </a:rPr>
                <a:t>活性介质释放</a:t>
              </a:r>
            </a:p>
          </p:txBody>
        </p:sp>
        <p:sp>
          <p:nvSpPr>
            <p:cNvPr id="22" name="WordArt 23">
              <a:extLst>
                <a:ext uri="{FF2B5EF4-FFF2-40B4-BE49-F238E27FC236}">
                  <a16:creationId xmlns:a16="http://schemas.microsoft.com/office/drawing/2014/main" xmlns="" id="{49E1E677-3FC5-42B8-BF1E-575E0C84FAB6}"/>
                </a:ext>
              </a:extLst>
            </p:cNvPr>
            <p:cNvSpPr>
              <a:spLocks noChangeArrowheads="1" noChangeShapeType="1"/>
            </p:cNvSpPr>
            <p:nvPr/>
          </p:nvSpPr>
          <p:spPr bwMode="auto">
            <a:xfrm>
              <a:off x="2224617" y="3933825"/>
              <a:ext cx="1329267" cy="287338"/>
            </a:xfrm>
            <a:prstGeom prst="rect">
              <a:avLst/>
            </a:prstGeom>
            <a:grpFill/>
            <a:ln w="28575">
              <a:noFill/>
              <a:prstDash val="solid"/>
            </a:ln>
          </p:spPr>
          <p:txBody>
            <a:bodyPr wrap="none" fromWordArt="1">
              <a:prstTxWarp prst="textPlain">
                <a:avLst>
                  <a:gd name="adj" fmla="val 50000"/>
                </a:avLst>
              </a:prstTxWarp>
            </a:bodyPr>
            <a:lstStyle/>
            <a:p>
              <a:pPr algn="ctr"/>
              <a:r>
                <a:rPr lang="zh-CN" altLang="en-US" sz="1000" b="1" kern="10">
                  <a:ln w="9525">
                    <a:solidFill>
                      <a:srgbClr val="000000"/>
                    </a:solidFill>
                    <a:round/>
                  </a:ln>
                  <a:solidFill>
                    <a:srgbClr val="002060"/>
                  </a:solidFill>
                  <a:latin typeface="+mn-ea"/>
                  <a:ea typeface="+mn-ea"/>
                </a:rPr>
                <a:t>（脱颗粒）</a:t>
              </a:r>
            </a:p>
          </p:txBody>
        </p:sp>
        <p:sp>
          <p:nvSpPr>
            <p:cNvPr id="23" name="Text Box 24">
              <a:extLst>
                <a:ext uri="{FF2B5EF4-FFF2-40B4-BE49-F238E27FC236}">
                  <a16:creationId xmlns:a16="http://schemas.microsoft.com/office/drawing/2014/main" xmlns="" id="{E6842767-364C-4B6D-8360-2F4D8C7EC789}"/>
                </a:ext>
              </a:extLst>
            </p:cNvPr>
            <p:cNvSpPr txBox="1">
              <a:spLocks noChangeArrowheads="1"/>
            </p:cNvSpPr>
            <p:nvPr/>
          </p:nvSpPr>
          <p:spPr bwMode="auto">
            <a:xfrm>
              <a:off x="334434" y="5365750"/>
              <a:ext cx="4813356" cy="1231900"/>
            </a:xfrm>
            <a:prstGeom prst="rect">
              <a:avLst/>
            </a:prstGeom>
            <a:grpFill/>
            <a:ln w="28575">
              <a:solidFill>
                <a:srgbClr val="0B237D"/>
              </a:solidFill>
              <a:prstDash val="solid"/>
              <a:miter lim="800000"/>
            </a:ln>
          </p:spPr>
          <p:txBody>
            <a:bodyPr/>
            <a:lstStyle/>
            <a:p>
              <a:pPr algn="just" eaLnBrk="0" hangingPunct="0">
                <a:buFont typeface="Arial" panose="020B0604020202020204" pitchFamily="34" charset="0"/>
                <a:buNone/>
              </a:pPr>
              <a:r>
                <a:rPr lang="zh-CN" altLang="zh-CN" sz="2400" b="1" dirty="0">
                  <a:solidFill>
                    <a:srgbClr val="002060"/>
                  </a:solidFill>
                  <a:latin typeface="+mn-ea"/>
                  <a:ea typeface="+mn-ea"/>
                  <a:cs typeface="微软雅黑" panose="020B0503020204020204" pitchFamily="34" charset="-122"/>
                </a:rPr>
                <a:t>1.</a:t>
              </a:r>
              <a:r>
                <a:rPr lang="zh-CN" altLang="en-US" sz="2400" b="1" dirty="0">
                  <a:solidFill>
                    <a:srgbClr val="002060"/>
                  </a:solidFill>
                  <a:latin typeface="+mn-ea"/>
                  <a:ea typeface="+mn-ea"/>
                  <a:cs typeface="微软雅黑" panose="020B0503020204020204" pitchFamily="34" charset="-122"/>
                </a:rPr>
                <a:t>血管扩张</a:t>
              </a:r>
            </a:p>
            <a:p>
              <a:pPr algn="just" eaLnBrk="0" hangingPunct="0">
                <a:buFont typeface="Arial" panose="020B0604020202020204" pitchFamily="34" charset="0"/>
                <a:buNone/>
              </a:pPr>
              <a:r>
                <a:rPr lang="zh-CN" altLang="zh-CN" sz="2400" b="1" dirty="0">
                  <a:solidFill>
                    <a:srgbClr val="002060"/>
                  </a:solidFill>
                  <a:latin typeface="+mn-ea"/>
                  <a:ea typeface="+mn-ea"/>
                  <a:cs typeface="微软雅黑" panose="020B0503020204020204" pitchFamily="34" charset="-122"/>
                </a:rPr>
                <a:t>2.</a:t>
              </a:r>
              <a:r>
                <a:rPr lang="zh-CN" altLang="en-US" sz="2400" b="1" dirty="0">
                  <a:solidFill>
                    <a:srgbClr val="002060"/>
                  </a:solidFill>
                  <a:latin typeface="+mn-ea"/>
                  <a:ea typeface="+mn-ea"/>
                  <a:cs typeface="微软雅黑" panose="020B0503020204020204" pitchFamily="34" charset="-122"/>
                </a:rPr>
                <a:t>血管壁通透性增加</a:t>
              </a:r>
            </a:p>
            <a:p>
              <a:pPr algn="just" eaLnBrk="0" hangingPunct="0">
                <a:buFont typeface="Arial" panose="020B0604020202020204" pitchFamily="34" charset="0"/>
                <a:buNone/>
              </a:pPr>
              <a:r>
                <a:rPr lang="zh-CN" altLang="zh-CN" sz="2400" b="1" dirty="0">
                  <a:solidFill>
                    <a:srgbClr val="002060"/>
                  </a:solidFill>
                  <a:latin typeface="+mn-ea"/>
                  <a:ea typeface="+mn-ea"/>
                  <a:cs typeface="微软雅黑" panose="020B0503020204020204" pitchFamily="34" charset="-122"/>
                </a:rPr>
                <a:t>3.</a:t>
              </a:r>
              <a:r>
                <a:rPr lang="zh-CN" altLang="en-US" sz="2400" b="1" dirty="0">
                  <a:solidFill>
                    <a:srgbClr val="002060"/>
                  </a:solidFill>
                  <a:latin typeface="+mn-ea"/>
                  <a:ea typeface="+mn-ea"/>
                  <a:cs typeface="微软雅黑" panose="020B0503020204020204" pitchFamily="34" charset="-122"/>
                </a:rPr>
                <a:t>平滑肌收缩和腺样体分泌增多</a:t>
              </a:r>
            </a:p>
          </p:txBody>
        </p:sp>
        <p:sp>
          <p:nvSpPr>
            <p:cNvPr id="24" name="Text Box 25">
              <a:extLst>
                <a:ext uri="{FF2B5EF4-FFF2-40B4-BE49-F238E27FC236}">
                  <a16:creationId xmlns:a16="http://schemas.microsoft.com/office/drawing/2014/main" xmlns="" id="{F319D557-D90F-42B6-B929-D13569FA24C8}"/>
                </a:ext>
              </a:extLst>
            </p:cNvPr>
            <p:cNvSpPr txBox="1">
              <a:spLocks noChangeArrowheads="1"/>
            </p:cNvSpPr>
            <p:nvPr/>
          </p:nvSpPr>
          <p:spPr bwMode="auto">
            <a:xfrm>
              <a:off x="7727951" y="4292600"/>
              <a:ext cx="4133387" cy="496888"/>
            </a:xfrm>
            <a:prstGeom prst="rect">
              <a:avLst/>
            </a:prstGeom>
            <a:grpFill/>
            <a:ln w="28575">
              <a:solidFill>
                <a:srgbClr val="0B237D"/>
              </a:solidFill>
              <a:prstDash val="solid"/>
              <a:miter lim="800000"/>
            </a:ln>
          </p:spPr>
          <p:txBody>
            <a:bodyPr/>
            <a:lstStyle/>
            <a:p>
              <a:pPr algn="ctr" eaLnBrk="0" hangingPunct="0">
                <a:buFont typeface="Arial" panose="020B0604020202020204" pitchFamily="34" charset="0"/>
                <a:buNone/>
              </a:pPr>
              <a:r>
                <a:rPr lang="zh-CN" altLang="en-US" sz="2800" b="1" dirty="0">
                  <a:solidFill>
                    <a:srgbClr val="002060"/>
                  </a:solidFill>
                  <a:latin typeface="+mn-ea"/>
                  <a:ea typeface="+mn-ea"/>
                </a:rPr>
                <a:t>支气管痉挛加剧</a:t>
              </a:r>
            </a:p>
          </p:txBody>
        </p:sp>
        <p:sp>
          <p:nvSpPr>
            <p:cNvPr id="25" name="Line 26">
              <a:extLst>
                <a:ext uri="{FF2B5EF4-FFF2-40B4-BE49-F238E27FC236}">
                  <a16:creationId xmlns:a16="http://schemas.microsoft.com/office/drawing/2014/main" xmlns="" id="{332DBBFE-F5E3-42A2-8F90-9E305E449384}"/>
                </a:ext>
              </a:extLst>
            </p:cNvPr>
            <p:cNvSpPr>
              <a:spLocks noChangeShapeType="1"/>
            </p:cNvSpPr>
            <p:nvPr/>
          </p:nvSpPr>
          <p:spPr bwMode="auto">
            <a:xfrm>
              <a:off x="6769101" y="4581525"/>
              <a:ext cx="836084" cy="1588"/>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26" name="Line 27">
              <a:extLst>
                <a:ext uri="{FF2B5EF4-FFF2-40B4-BE49-F238E27FC236}">
                  <a16:creationId xmlns:a16="http://schemas.microsoft.com/office/drawing/2014/main" xmlns="" id="{C3F31D90-2BF9-4E67-AA02-24D15B29E30D}"/>
                </a:ext>
              </a:extLst>
            </p:cNvPr>
            <p:cNvSpPr>
              <a:spLocks noChangeShapeType="1"/>
            </p:cNvSpPr>
            <p:nvPr/>
          </p:nvSpPr>
          <p:spPr bwMode="auto">
            <a:xfrm flipH="1">
              <a:off x="1670051" y="4941888"/>
              <a:ext cx="8467" cy="423862"/>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27" name="WordArt 28">
              <a:extLst>
                <a:ext uri="{FF2B5EF4-FFF2-40B4-BE49-F238E27FC236}">
                  <a16:creationId xmlns:a16="http://schemas.microsoft.com/office/drawing/2014/main" xmlns="" id="{AB6690DC-6708-463D-9B11-36827BC86ED4}"/>
                </a:ext>
              </a:extLst>
            </p:cNvPr>
            <p:cNvSpPr>
              <a:spLocks noChangeArrowheads="1" noChangeShapeType="1"/>
            </p:cNvSpPr>
            <p:nvPr/>
          </p:nvSpPr>
          <p:spPr bwMode="auto">
            <a:xfrm>
              <a:off x="2148489" y="4894422"/>
              <a:ext cx="584876" cy="352424"/>
            </a:xfrm>
            <a:prstGeom prst="rect">
              <a:avLst/>
            </a:prstGeom>
            <a:grpFill/>
            <a:ln w="28575">
              <a:noFill/>
              <a:prstDash val="solid"/>
            </a:ln>
          </p:spPr>
          <p:txBody>
            <a:bodyPr wrap="none" fromWordArt="1">
              <a:prstTxWarp prst="textPlain">
                <a:avLst>
                  <a:gd name="adj" fmla="val 50000"/>
                </a:avLst>
              </a:prstTxWarp>
            </a:bodyPr>
            <a:lstStyle/>
            <a:p>
              <a:pPr algn="ctr"/>
              <a:r>
                <a:rPr lang="zh-CN" altLang="en-US" sz="1000" b="1" kern="10" dirty="0">
                  <a:ln w="9525">
                    <a:solidFill>
                      <a:srgbClr val="000000"/>
                    </a:solidFill>
                    <a:round/>
                  </a:ln>
                  <a:solidFill>
                    <a:srgbClr val="002060"/>
                  </a:solidFill>
                  <a:latin typeface="+mn-ea"/>
                  <a:ea typeface="+mn-ea"/>
                </a:rPr>
                <a:t>引起</a:t>
              </a:r>
            </a:p>
          </p:txBody>
        </p:sp>
        <p:sp>
          <p:nvSpPr>
            <p:cNvPr id="28" name="Text Box 29">
              <a:extLst>
                <a:ext uri="{FF2B5EF4-FFF2-40B4-BE49-F238E27FC236}">
                  <a16:creationId xmlns:a16="http://schemas.microsoft.com/office/drawing/2014/main" xmlns="" id="{82D334D5-7135-4E9F-81DC-F020132412D3}"/>
                </a:ext>
              </a:extLst>
            </p:cNvPr>
            <p:cNvSpPr txBox="1">
              <a:spLocks noChangeArrowheads="1"/>
            </p:cNvSpPr>
            <p:nvPr/>
          </p:nvSpPr>
          <p:spPr bwMode="auto">
            <a:xfrm>
              <a:off x="7727951" y="5365749"/>
              <a:ext cx="2527354" cy="1118189"/>
            </a:xfrm>
            <a:prstGeom prst="rect">
              <a:avLst/>
            </a:prstGeom>
            <a:grpFill/>
            <a:ln w="28575">
              <a:solidFill>
                <a:srgbClr val="0B237D"/>
              </a:solidFill>
              <a:prstDash val="solid"/>
              <a:miter lim="800000"/>
            </a:ln>
          </p:spPr>
          <p:txBody>
            <a:bodyPr/>
            <a:lstStyle/>
            <a:p>
              <a:pPr algn="just" eaLnBrk="0" hangingPunct="0">
                <a:lnSpc>
                  <a:spcPct val="115000"/>
                </a:lnSpc>
                <a:buFont typeface="Arial" panose="020B0604020202020204" pitchFamily="34" charset="0"/>
                <a:buNone/>
              </a:pPr>
              <a:r>
                <a:rPr lang="zh-CN" altLang="en-US" sz="2400" b="1" dirty="0">
                  <a:solidFill>
                    <a:srgbClr val="002060"/>
                  </a:solidFill>
                  <a:latin typeface="+mn-ea"/>
                  <a:ea typeface="+mn-ea"/>
                </a:rPr>
                <a:t>皮疹，哮喘，</a:t>
              </a:r>
              <a:endParaRPr lang="en-US" altLang="zh-CN" sz="2400" b="1" dirty="0">
                <a:solidFill>
                  <a:srgbClr val="002060"/>
                </a:solidFill>
                <a:latin typeface="+mn-ea"/>
                <a:ea typeface="+mn-ea"/>
              </a:endParaRPr>
            </a:p>
            <a:p>
              <a:pPr algn="just" eaLnBrk="0" hangingPunct="0">
                <a:lnSpc>
                  <a:spcPct val="115000"/>
                </a:lnSpc>
                <a:buFont typeface="Arial" panose="020B0604020202020204" pitchFamily="34" charset="0"/>
                <a:buNone/>
              </a:pPr>
              <a:r>
                <a:rPr lang="zh-CN" altLang="en-US" sz="2400" b="1" dirty="0">
                  <a:solidFill>
                    <a:srgbClr val="002060"/>
                  </a:solidFill>
                  <a:latin typeface="+mn-ea"/>
                  <a:ea typeface="+mn-ea"/>
                </a:rPr>
                <a:t>喉头水肿，休克</a:t>
              </a:r>
            </a:p>
          </p:txBody>
        </p:sp>
        <p:sp>
          <p:nvSpPr>
            <p:cNvPr id="29" name="Line 30">
              <a:extLst>
                <a:ext uri="{FF2B5EF4-FFF2-40B4-BE49-F238E27FC236}">
                  <a16:creationId xmlns:a16="http://schemas.microsoft.com/office/drawing/2014/main" xmlns="" id="{E7F870C8-F872-4271-AF0B-EFA7C38FF66B}"/>
                </a:ext>
              </a:extLst>
            </p:cNvPr>
            <p:cNvSpPr>
              <a:spLocks noChangeShapeType="1"/>
            </p:cNvSpPr>
            <p:nvPr/>
          </p:nvSpPr>
          <p:spPr bwMode="auto">
            <a:xfrm>
              <a:off x="5937885" y="5967510"/>
              <a:ext cx="1468967" cy="1587"/>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30" name="Text Box 3">
              <a:extLst>
                <a:ext uri="{FF2B5EF4-FFF2-40B4-BE49-F238E27FC236}">
                  <a16:creationId xmlns:a16="http://schemas.microsoft.com/office/drawing/2014/main" xmlns="" id="{39CFDDE5-5EC6-4721-B24B-A51A841D5BCE}"/>
                </a:ext>
              </a:extLst>
            </p:cNvPr>
            <p:cNvSpPr txBox="1">
              <a:spLocks noChangeArrowheads="1"/>
            </p:cNvSpPr>
            <p:nvPr/>
          </p:nvSpPr>
          <p:spPr bwMode="auto">
            <a:xfrm>
              <a:off x="222010" y="911022"/>
              <a:ext cx="3916046" cy="686122"/>
            </a:xfrm>
            <a:prstGeom prst="rect">
              <a:avLst/>
            </a:prstGeom>
            <a:grpFill/>
            <a:ln w="28575">
              <a:solidFill>
                <a:srgbClr val="0B237D"/>
              </a:solidFill>
              <a:prstDash val="solid"/>
              <a:miter lim="800000"/>
            </a:ln>
          </p:spPr>
          <p:txBody>
            <a:bodyPr anchor="ctr" anchorCtr="0"/>
            <a:lstStyle/>
            <a:p>
              <a:pPr algn="ctr" eaLnBrk="0" hangingPunct="0">
                <a:buFont typeface="Arial" panose="020B0604020202020204" pitchFamily="34" charset="0"/>
                <a:buNone/>
              </a:pPr>
              <a:r>
                <a:rPr lang="zh-CN" altLang="en-US" sz="2400" b="1" dirty="0">
                  <a:solidFill>
                    <a:srgbClr val="002060"/>
                  </a:solidFill>
                  <a:latin typeface="+mn-ea"/>
                  <a:ea typeface="+mn-ea"/>
                </a:rPr>
                <a:t>青霉素（半抗原）</a:t>
              </a:r>
            </a:p>
          </p:txBody>
        </p:sp>
        <p:sp>
          <p:nvSpPr>
            <p:cNvPr id="31" name="Text Box 4">
              <a:extLst>
                <a:ext uri="{FF2B5EF4-FFF2-40B4-BE49-F238E27FC236}">
                  <a16:creationId xmlns:a16="http://schemas.microsoft.com/office/drawing/2014/main" xmlns="" id="{0804D45C-3275-4529-B5D1-53B7467A2BEE}"/>
                </a:ext>
              </a:extLst>
            </p:cNvPr>
            <p:cNvSpPr txBox="1">
              <a:spLocks noChangeArrowheads="1"/>
            </p:cNvSpPr>
            <p:nvPr/>
          </p:nvSpPr>
          <p:spPr bwMode="auto">
            <a:xfrm>
              <a:off x="5912275" y="1217614"/>
              <a:ext cx="1441449" cy="438150"/>
            </a:xfrm>
            <a:prstGeom prst="rect">
              <a:avLst/>
            </a:prstGeom>
            <a:grpFill/>
            <a:ln w="28575">
              <a:solidFill>
                <a:srgbClr val="0B237D"/>
              </a:solidFill>
              <a:prstDash val="solid"/>
              <a:miter lim="800000"/>
            </a:ln>
          </p:spPr>
          <p:txBody>
            <a:bodyPr/>
            <a:lstStyle/>
            <a:p>
              <a:pPr algn="ctr" eaLnBrk="0" hangingPunct="0">
                <a:buFont typeface="Arial" panose="020B0604020202020204" pitchFamily="34" charset="0"/>
                <a:buNone/>
              </a:pPr>
              <a:r>
                <a:rPr lang="zh-CN" altLang="en-US" sz="2400" b="1">
                  <a:solidFill>
                    <a:srgbClr val="002060"/>
                  </a:solidFill>
                  <a:latin typeface="+mn-ea"/>
                  <a:ea typeface="+mn-ea"/>
                  <a:cs typeface="微软雅黑" panose="020B0503020204020204" pitchFamily="34" charset="-122"/>
                </a:rPr>
                <a:t>机  体</a:t>
              </a:r>
            </a:p>
          </p:txBody>
        </p:sp>
        <p:sp>
          <p:nvSpPr>
            <p:cNvPr id="32" name="Text Box 5">
              <a:extLst>
                <a:ext uri="{FF2B5EF4-FFF2-40B4-BE49-F238E27FC236}">
                  <a16:creationId xmlns:a16="http://schemas.microsoft.com/office/drawing/2014/main" xmlns="" id="{8A8E25CE-EC3D-481D-A9E8-7D0722B2192B}"/>
                </a:ext>
              </a:extLst>
            </p:cNvPr>
            <p:cNvSpPr txBox="1">
              <a:spLocks noChangeArrowheads="1"/>
            </p:cNvSpPr>
            <p:nvPr/>
          </p:nvSpPr>
          <p:spPr bwMode="auto">
            <a:xfrm>
              <a:off x="9169401" y="981076"/>
              <a:ext cx="2688167" cy="863600"/>
            </a:xfrm>
            <a:prstGeom prst="rect">
              <a:avLst/>
            </a:prstGeom>
            <a:grpFill/>
            <a:ln w="28575">
              <a:solidFill>
                <a:srgbClr val="0B237D"/>
              </a:solidFill>
              <a:prstDash val="solid"/>
              <a:miter lim="800000"/>
            </a:ln>
          </p:spPr>
          <p:txBody>
            <a:bodyPr/>
            <a:lstStyle/>
            <a:p>
              <a:pPr algn="ctr" eaLnBrk="0" hangingPunct="0">
                <a:buFont typeface="Arial" panose="020B0604020202020204" pitchFamily="34" charset="0"/>
                <a:buNone/>
              </a:pPr>
              <a:r>
                <a:rPr lang="zh-CN" altLang="en-US" sz="2400" b="1">
                  <a:solidFill>
                    <a:srgbClr val="002060"/>
                  </a:solidFill>
                  <a:latin typeface="+mn-ea"/>
                  <a:ea typeface="+mn-ea"/>
                </a:rPr>
                <a:t>与组织蛋白质结合</a:t>
              </a:r>
            </a:p>
          </p:txBody>
        </p:sp>
        <p:sp>
          <p:nvSpPr>
            <p:cNvPr id="33" name="Line 6">
              <a:extLst>
                <a:ext uri="{FF2B5EF4-FFF2-40B4-BE49-F238E27FC236}">
                  <a16:creationId xmlns:a16="http://schemas.microsoft.com/office/drawing/2014/main" xmlns="" id="{0A25755C-1DF2-40D1-8537-42AE77CB248A}"/>
                </a:ext>
              </a:extLst>
            </p:cNvPr>
            <p:cNvSpPr>
              <a:spLocks noChangeShapeType="1"/>
            </p:cNvSpPr>
            <p:nvPr/>
          </p:nvSpPr>
          <p:spPr bwMode="auto">
            <a:xfrm>
              <a:off x="4368801" y="1484315"/>
              <a:ext cx="1471084" cy="1587"/>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34" name="Line 7">
              <a:extLst>
                <a:ext uri="{FF2B5EF4-FFF2-40B4-BE49-F238E27FC236}">
                  <a16:creationId xmlns:a16="http://schemas.microsoft.com/office/drawing/2014/main" xmlns="" id="{F658C701-DD9B-4631-8160-7469B39590CD}"/>
                </a:ext>
              </a:extLst>
            </p:cNvPr>
            <p:cNvSpPr>
              <a:spLocks noChangeShapeType="1"/>
            </p:cNvSpPr>
            <p:nvPr/>
          </p:nvSpPr>
          <p:spPr bwMode="auto">
            <a:xfrm>
              <a:off x="7537452" y="1484315"/>
              <a:ext cx="1325033" cy="1587"/>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35" name="WordArt 8">
              <a:extLst>
                <a:ext uri="{FF2B5EF4-FFF2-40B4-BE49-F238E27FC236}">
                  <a16:creationId xmlns:a16="http://schemas.microsoft.com/office/drawing/2014/main" xmlns="" id="{36B0483A-D839-48A4-912F-9A04BFD20C91}"/>
                </a:ext>
              </a:extLst>
            </p:cNvPr>
            <p:cNvSpPr>
              <a:spLocks noChangeArrowheads="1" noChangeShapeType="1"/>
            </p:cNvSpPr>
            <p:nvPr/>
          </p:nvSpPr>
          <p:spPr bwMode="auto">
            <a:xfrm>
              <a:off x="4504267" y="1052279"/>
              <a:ext cx="1058333" cy="355835"/>
            </a:xfrm>
            <a:prstGeom prst="rect">
              <a:avLst/>
            </a:prstGeom>
            <a:grpFill/>
            <a:ln w="28575">
              <a:noFill/>
              <a:prstDash val="solid"/>
            </a:ln>
          </p:spPr>
          <p:txBody>
            <a:bodyPr wrap="none" fromWordArt="1">
              <a:prstTxWarp prst="textPlain">
                <a:avLst>
                  <a:gd name="adj" fmla="val 50000"/>
                </a:avLst>
              </a:prstTxWarp>
            </a:bodyPr>
            <a:lstStyle/>
            <a:p>
              <a:pPr algn="ctr"/>
              <a:r>
                <a:rPr lang="zh-CN" altLang="en-US" sz="1000" b="1" kern="10" dirty="0">
                  <a:ln w="9525">
                    <a:solidFill>
                      <a:srgbClr val="000000"/>
                    </a:solidFill>
                    <a:round/>
                  </a:ln>
                  <a:solidFill>
                    <a:srgbClr val="002060"/>
                  </a:solidFill>
                  <a:latin typeface="+mn-ea"/>
                  <a:ea typeface="+mn-ea"/>
                </a:rPr>
                <a:t>（初次）</a:t>
              </a:r>
            </a:p>
          </p:txBody>
        </p:sp>
        <p:sp>
          <p:nvSpPr>
            <p:cNvPr id="36" name="Text Box 13">
              <a:extLst>
                <a:ext uri="{FF2B5EF4-FFF2-40B4-BE49-F238E27FC236}">
                  <a16:creationId xmlns:a16="http://schemas.microsoft.com/office/drawing/2014/main" xmlns="" id="{0E8F1B41-F9E9-4E95-9BF7-9EFEC37F26EF}"/>
                </a:ext>
              </a:extLst>
            </p:cNvPr>
            <p:cNvSpPr txBox="1">
              <a:spLocks noChangeArrowheads="1"/>
            </p:cNvSpPr>
            <p:nvPr/>
          </p:nvSpPr>
          <p:spPr bwMode="auto">
            <a:xfrm>
              <a:off x="334434" y="2266951"/>
              <a:ext cx="4417484" cy="1058862"/>
            </a:xfrm>
            <a:prstGeom prst="rect">
              <a:avLst/>
            </a:prstGeom>
            <a:grpFill/>
            <a:ln w="28575">
              <a:solidFill>
                <a:srgbClr val="0B237D"/>
              </a:solidFill>
              <a:prstDash val="solid"/>
              <a:miter lim="800000"/>
            </a:ln>
          </p:spPr>
          <p:txBody>
            <a:bodyPr/>
            <a:lstStyle/>
            <a:p>
              <a:pPr eaLnBrk="0" hangingPunct="0">
                <a:lnSpc>
                  <a:spcPct val="40000"/>
                </a:lnSpc>
                <a:spcBef>
                  <a:spcPts val="1800"/>
                </a:spcBef>
                <a:buFont typeface="Arial" panose="020B0604020202020204" pitchFamily="34" charset="0"/>
                <a:buNone/>
              </a:pPr>
              <a:endParaRPr lang="zh-CN" altLang="zh-CN" sz="1500" b="1" dirty="0">
                <a:solidFill>
                  <a:srgbClr val="002060"/>
                </a:solidFill>
                <a:latin typeface="+mn-ea"/>
                <a:ea typeface="+mn-ea"/>
              </a:endParaRPr>
            </a:p>
            <a:p>
              <a:pPr eaLnBrk="0" hangingPunct="0">
                <a:buFont typeface="Arial" panose="020B0604020202020204" pitchFamily="34" charset="0"/>
                <a:buNone/>
              </a:pPr>
              <a:r>
                <a:rPr lang="zh-CN" altLang="en-US" sz="2400" b="1" dirty="0">
                  <a:solidFill>
                    <a:srgbClr val="002060"/>
                  </a:solidFill>
                  <a:latin typeface="+mn-ea"/>
                  <a:ea typeface="+mn-ea"/>
                  <a:cs typeface="微软雅黑" panose="020B0503020204020204" pitchFamily="34" charset="-122"/>
                </a:rPr>
                <a:t>与肥大细胞、嗜碱性粒</a:t>
              </a:r>
              <a:r>
                <a:rPr lang="zh-CN" altLang="zh-CN" sz="2400" b="1" dirty="0">
                  <a:solidFill>
                    <a:srgbClr val="002060"/>
                  </a:solidFill>
                  <a:latin typeface="+mn-ea"/>
                  <a:ea typeface="+mn-ea"/>
                  <a:cs typeface="微软雅黑" panose="020B0503020204020204" pitchFamily="34" charset="-122"/>
                </a:rPr>
                <a:t>C</a:t>
              </a:r>
              <a:r>
                <a:rPr lang="zh-CN" altLang="en-US" sz="2400" b="1" dirty="0">
                  <a:solidFill>
                    <a:srgbClr val="002060"/>
                  </a:solidFill>
                  <a:latin typeface="+mn-ea"/>
                  <a:ea typeface="+mn-ea"/>
                  <a:cs typeface="微软雅黑" panose="020B0503020204020204" pitchFamily="34" charset="-122"/>
                </a:rPr>
                <a:t>结合</a:t>
              </a:r>
              <a:endParaRPr lang="en-US" altLang="zh-CN" sz="2400" b="1" dirty="0">
                <a:solidFill>
                  <a:srgbClr val="002060"/>
                </a:solidFill>
                <a:latin typeface="+mn-ea"/>
                <a:ea typeface="+mn-ea"/>
                <a:cs typeface="微软雅黑" panose="020B0503020204020204" pitchFamily="34" charset="-122"/>
              </a:endParaRPr>
            </a:p>
            <a:p>
              <a:pPr eaLnBrk="0" hangingPunct="0">
                <a:buFont typeface="Arial" panose="020B0604020202020204" pitchFamily="34" charset="0"/>
                <a:buNone/>
              </a:pPr>
              <a:r>
                <a:rPr lang="zh-CN" altLang="en-US" sz="2400" b="1" dirty="0">
                  <a:solidFill>
                    <a:srgbClr val="002060"/>
                  </a:solidFill>
                  <a:latin typeface="+mn-ea"/>
                  <a:ea typeface="+mn-ea"/>
                  <a:cs typeface="微软雅黑" panose="020B0503020204020204" pitchFamily="34" charset="-122"/>
                </a:rPr>
                <a:t>（可激活肥大</a:t>
              </a:r>
              <a:r>
                <a:rPr lang="zh-CN" altLang="zh-CN" sz="2400" b="1" dirty="0">
                  <a:solidFill>
                    <a:srgbClr val="002060"/>
                  </a:solidFill>
                  <a:latin typeface="+mn-ea"/>
                  <a:ea typeface="+mn-ea"/>
                  <a:cs typeface="微软雅黑" panose="020B0503020204020204" pitchFamily="34" charset="-122"/>
                </a:rPr>
                <a:t>C</a:t>
              </a:r>
              <a:r>
                <a:rPr lang="zh-CN" altLang="en-US" sz="2400" b="1" dirty="0">
                  <a:solidFill>
                    <a:srgbClr val="002060"/>
                  </a:solidFill>
                  <a:latin typeface="+mn-ea"/>
                  <a:ea typeface="+mn-ea"/>
                  <a:cs typeface="微软雅黑" panose="020B0503020204020204" pitchFamily="34" charset="-122"/>
                </a:rPr>
                <a:t>和嗜碱性粒</a:t>
              </a:r>
              <a:r>
                <a:rPr lang="zh-CN" altLang="zh-CN" sz="2400" b="1" dirty="0">
                  <a:solidFill>
                    <a:srgbClr val="002060"/>
                  </a:solidFill>
                  <a:latin typeface="+mn-ea"/>
                  <a:ea typeface="+mn-ea"/>
                  <a:cs typeface="微软雅黑" panose="020B0503020204020204" pitchFamily="34" charset="-122"/>
                </a:rPr>
                <a:t>C</a:t>
              </a:r>
              <a:r>
                <a:rPr lang="zh-CN" altLang="en-US" sz="2400" b="1" dirty="0">
                  <a:solidFill>
                    <a:srgbClr val="002060"/>
                  </a:solidFill>
                  <a:latin typeface="+mn-ea"/>
                  <a:ea typeface="+mn-ea"/>
                  <a:cs typeface="微软雅黑" panose="020B0503020204020204" pitchFamily="34" charset="-122"/>
                </a:rPr>
                <a:t>）</a:t>
              </a:r>
            </a:p>
          </p:txBody>
        </p:sp>
        <p:sp>
          <p:nvSpPr>
            <p:cNvPr id="37" name="Line 14">
              <a:extLst>
                <a:ext uri="{FF2B5EF4-FFF2-40B4-BE49-F238E27FC236}">
                  <a16:creationId xmlns:a16="http://schemas.microsoft.com/office/drawing/2014/main" xmlns="" id="{9E316789-E629-453B-8E05-CE41B6A8CC78}"/>
                </a:ext>
              </a:extLst>
            </p:cNvPr>
            <p:cNvSpPr>
              <a:spLocks noChangeShapeType="1"/>
            </p:cNvSpPr>
            <p:nvPr/>
          </p:nvSpPr>
          <p:spPr bwMode="auto">
            <a:xfrm>
              <a:off x="2611967" y="1676401"/>
              <a:ext cx="0" cy="590550"/>
            </a:xfrm>
            <a:prstGeom prst="line">
              <a:avLst/>
            </a:prstGeom>
            <a:grpFill/>
            <a:ln w="28575">
              <a:solidFill>
                <a:srgbClr val="0B237D"/>
              </a:solidFill>
              <a:prstDash val="solid"/>
              <a:round/>
              <a:tailEnd type="triangle" w="med" len="med"/>
            </a:ln>
          </p:spPr>
          <p:txBody>
            <a:bodyPr/>
            <a:lstStyle/>
            <a:p>
              <a:endParaRPr lang="zh-CN" altLang="en-US" b="1">
                <a:solidFill>
                  <a:srgbClr val="002060"/>
                </a:solidFill>
                <a:latin typeface="+mn-ea"/>
                <a:ea typeface="+mn-ea"/>
              </a:endParaRPr>
            </a:p>
          </p:txBody>
        </p:sp>
        <p:sp>
          <p:nvSpPr>
            <p:cNvPr id="38" name="WordArt 15">
              <a:extLst>
                <a:ext uri="{FF2B5EF4-FFF2-40B4-BE49-F238E27FC236}">
                  <a16:creationId xmlns:a16="http://schemas.microsoft.com/office/drawing/2014/main" xmlns="" id="{2184698B-1F49-455F-A38A-FE717949E5B9}"/>
                </a:ext>
              </a:extLst>
            </p:cNvPr>
            <p:cNvSpPr>
              <a:spLocks noChangeArrowheads="1" noChangeShapeType="1"/>
            </p:cNvSpPr>
            <p:nvPr/>
          </p:nvSpPr>
          <p:spPr bwMode="auto">
            <a:xfrm>
              <a:off x="1153584" y="1727202"/>
              <a:ext cx="1327150" cy="312738"/>
            </a:xfrm>
            <a:prstGeom prst="rect">
              <a:avLst/>
            </a:prstGeom>
            <a:grpFill/>
            <a:ln w="28575">
              <a:noFill/>
              <a:prstDash val="solid"/>
            </a:ln>
          </p:spPr>
          <p:txBody>
            <a:bodyPr wrap="none" fromWordArt="1">
              <a:prstTxWarp prst="textPlain">
                <a:avLst>
                  <a:gd name="adj" fmla="val 52140"/>
                </a:avLst>
              </a:prstTxWarp>
            </a:bodyPr>
            <a:lstStyle/>
            <a:p>
              <a:pPr algn="ctr"/>
              <a:r>
                <a:rPr lang="zh-CN" altLang="en-US" sz="2000" b="1" kern="10" dirty="0">
                  <a:ln w="9525">
                    <a:solidFill>
                      <a:srgbClr val="000000"/>
                    </a:solidFill>
                    <a:round/>
                  </a:ln>
                  <a:solidFill>
                    <a:srgbClr val="002060"/>
                  </a:solidFill>
                  <a:latin typeface="+mn-ea"/>
                  <a:ea typeface="+mn-ea"/>
                </a:rPr>
                <a:t>（变应原）</a:t>
              </a:r>
            </a:p>
          </p:txBody>
        </p:sp>
        <p:sp>
          <p:nvSpPr>
            <p:cNvPr id="39" name="WordArt 16">
              <a:extLst>
                <a:ext uri="{FF2B5EF4-FFF2-40B4-BE49-F238E27FC236}">
                  <a16:creationId xmlns:a16="http://schemas.microsoft.com/office/drawing/2014/main" xmlns="" id="{85948093-639F-45B1-BE9B-07109F3407B4}"/>
                </a:ext>
              </a:extLst>
            </p:cNvPr>
            <p:cNvSpPr>
              <a:spLocks noChangeArrowheads="1" noChangeShapeType="1"/>
            </p:cNvSpPr>
            <p:nvPr/>
          </p:nvSpPr>
          <p:spPr bwMode="auto">
            <a:xfrm>
              <a:off x="2698135" y="1725409"/>
              <a:ext cx="3315342" cy="394018"/>
            </a:xfrm>
            <a:prstGeom prst="rect">
              <a:avLst/>
            </a:prstGeom>
            <a:grpFill/>
            <a:ln w="28575">
              <a:noFill/>
              <a:prstDash val="solid"/>
            </a:ln>
          </p:spPr>
          <p:txBody>
            <a:bodyPr wrap="none" fromWordArt="1">
              <a:prstTxWarp prst="textPlain">
                <a:avLst>
                  <a:gd name="adj" fmla="val 50000"/>
                </a:avLst>
              </a:prstTxWarp>
            </a:bodyPr>
            <a:lstStyle/>
            <a:p>
              <a:pPr algn="ctr"/>
              <a:r>
                <a:rPr lang="zh-CN" altLang="en-US" sz="1000" b="1" kern="10" dirty="0">
                  <a:ln w="9525">
                    <a:solidFill>
                      <a:srgbClr val="000000"/>
                    </a:solidFill>
                    <a:round/>
                  </a:ln>
                  <a:solidFill>
                    <a:srgbClr val="002060"/>
                  </a:solidFill>
                  <a:latin typeface="+mn-ea"/>
                  <a:ea typeface="+mn-ea"/>
                </a:rPr>
                <a:t>相应变应原再次进入机体</a:t>
              </a:r>
            </a:p>
          </p:txBody>
        </p:sp>
      </p:grpSp>
    </p:spTree>
    <p:extLst>
      <p:ext uri="{BB962C8B-B14F-4D97-AF65-F5344CB8AC3E}">
        <p14:creationId xmlns:p14="http://schemas.microsoft.com/office/powerpoint/2010/main" xmlns="" val="210488593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DA8E31B-0C6E-43EA-A859-75C987547A68}"/>
              </a:ext>
            </a:extLst>
          </p:cNvPr>
          <p:cNvGrpSpPr/>
          <p:nvPr/>
        </p:nvGrpSpPr>
        <p:grpSpPr>
          <a:xfrm>
            <a:off x="983432" y="1196752"/>
            <a:ext cx="4869418" cy="648072"/>
            <a:chOff x="5133" y="1064702"/>
            <a:chExt cx="1591348" cy="954809"/>
          </a:xfrm>
          <a:solidFill>
            <a:schemeClr val="accent1">
              <a:lumMod val="50000"/>
            </a:schemeClr>
          </a:solidFill>
        </p:grpSpPr>
        <p:sp>
          <p:nvSpPr>
            <p:cNvPr id="8" name="矩形: 圆角 7">
              <a:extLst>
                <a:ext uri="{FF2B5EF4-FFF2-40B4-BE49-F238E27FC236}">
                  <a16:creationId xmlns:a16="http://schemas.microsoft.com/office/drawing/2014/main" xmlns="" id="{FADE8166-F344-4C6A-889D-0208381295B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矩形: 圆角 4">
              <a:extLst>
                <a:ext uri="{FF2B5EF4-FFF2-40B4-BE49-F238E27FC236}">
                  <a16:creationId xmlns:a16="http://schemas.microsoft.com/office/drawing/2014/main" xmlns="" id="{21567E0A-E977-4FA2-97E5-089010FDE300}"/>
                </a:ext>
              </a:extLst>
            </p:cNvPr>
            <p:cNvSpPr txBox="1"/>
            <p:nvPr/>
          </p:nvSpPr>
          <p:spPr>
            <a:xfrm>
              <a:off x="5133" y="1116907"/>
              <a:ext cx="157668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临床表现</a:t>
              </a:r>
              <a:r>
                <a:rPr lang="en-US" altLang="zh-CN" sz="3200" dirty="0"/>
                <a:t>—</a:t>
              </a:r>
              <a:r>
                <a:rPr lang="zh-CN" altLang="en-US" sz="3200" dirty="0"/>
                <a:t>过敏性休克</a:t>
              </a:r>
              <a:endParaRPr lang="zh-CN" altLang="en-US" sz="3200" kern="1200" dirty="0"/>
            </a:p>
          </p:txBody>
        </p:sp>
      </p:grpSp>
      <p:sp>
        <p:nvSpPr>
          <p:cNvPr id="3" name="Text Box 6">
            <a:extLst>
              <a:ext uri="{FF2B5EF4-FFF2-40B4-BE49-F238E27FC236}">
                <a16:creationId xmlns:a16="http://schemas.microsoft.com/office/drawing/2014/main" xmlns="" id="{B3F1736C-BBA8-4576-B2AD-1B16DAB68F63}"/>
              </a:ext>
            </a:extLst>
          </p:cNvPr>
          <p:cNvSpPr txBox="1">
            <a:spLocks noChangeArrowheads="1"/>
          </p:cNvSpPr>
          <p:nvPr/>
        </p:nvSpPr>
        <p:spPr bwMode="auto">
          <a:xfrm>
            <a:off x="880672" y="2276872"/>
            <a:ext cx="10615927" cy="3831818"/>
          </a:xfrm>
          <a:prstGeom prst="rect">
            <a:avLst/>
          </a:prstGeom>
          <a:noFill/>
          <a:ln w="12700" cap="sq">
            <a:noFill/>
            <a:miter lim="800000"/>
            <a:headEnd type="none" w="sm" len="sm"/>
            <a:tailEnd type="none" w="sm" len="sm"/>
          </a:ln>
        </p:spPr>
        <p:txBody>
          <a:bodyPr wrap="square">
            <a:spAutoFit/>
          </a:bodyPr>
          <a:lstStyle/>
          <a:p>
            <a:pPr>
              <a:lnSpc>
                <a:spcPct val="125000"/>
              </a:lnSpc>
            </a:pPr>
            <a:r>
              <a:rPr kumimoji="1" lang="zh-CN" altLang="en-US" sz="3200" b="1" dirty="0">
                <a:solidFill>
                  <a:srgbClr val="C00000"/>
                </a:solidFill>
                <a:latin typeface="微软雅黑" panose="020B0503020204020204" pitchFamily="34" charset="-122"/>
                <a:ea typeface="微软雅黑" panose="020B0503020204020204" pitchFamily="34" charset="-122"/>
              </a:rPr>
              <a:t>过敏性休克</a:t>
            </a:r>
            <a:r>
              <a:rPr lang="zh-CN" altLang="en-US" sz="3200" b="1" dirty="0">
                <a:solidFill>
                  <a:srgbClr val="C00000"/>
                </a:solidFill>
                <a:latin typeface="微软雅黑" panose="020B0503020204020204" pitchFamily="34" charset="-122"/>
                <a:ea typeface="微软雅黑" panose="020B0503020204020204" pitchFamily="34" charset="-122"/>
              </a:rPr>
              <a:t>（anaphylactic shock）</a:t>
            </a:r>
            <a:r>
              <a:rPr kumimoji="1" lang="zh-CN" altLang="en-US" sz="2400" b="1" dirty="0">
                <a:solidFill>
                  <a:srgbClr val="C00000"/>
                </a:solidFill>
                <a:latin typeface="微软雅黑" panose="020B0503020204020204" pitchFamily="34" charset="-122"/>
                <a:ea typeface="微软雅黑" panose="020B0503020204020204" pitchFamily="34" charset="-122"/>
              </a:rPr>
              <a:t>：</a:t>
            </a:r>
            <a:endParaRPr kumimoji="1" lang="en-US" altLang="zh-CN" sz="2400" b="1" dirty="0">
              <a:solidFill>
                <a:srgbClr val="C00000"/>
              </a:solidFill>
              <a:latin typeface="微软雅黑" panose="020B0503020204020204" pitchFamily="34" charset="-122"/>
              <a:ea typeface="微软雅黑" panose="020B0503020204020204" pitchFamily="34" charset="-122"/>
            </a:endParaRPr>
          </a:p>
          <a:p>
            <a:pPr>
              <a:lnSpc>
                <a:spcPct val="125000"/>
              </a:lnSpc>
            </a:pPr>
            <a:r>
              <a:rPr kumimoji="1" lang="zh-CN" altLang="en-US" sz="2800" dirty="0">
                <a:solidFill>
                  <a:schemeClr val="accent1">
                    <a:lumMod val="50000"/>
                  </a:schemeClr>
                </a:solidFill>
                <a:latin typeface="+mn-ea"/>
                <a:ea typeface="+mn-ea"/>
              </a:rPr>
              <a:t>    </a:t>
            </a:r>
            <a:r>
              <a:rPr kumimoji="1" lang="zh-CN" altLang="en-US" sz="2800" b="1" dirty="0">
                <a:solidFill>
                  <a:schemeClr val="accent1">
                    <a:lumMod val="50000"/>
                  </a:schemeClr>
                </a:solidFill>
                <a:latin typeface="仿宋" panose="02010609060101010101" pitchFamily="49" charset="-122"/>
                <a:ea typeface="仿宋" panose="02010609060101010101" pitchFamily="49" charset="-122"/>
              </a:rPr>
              <a:t>过敏反应中最严重的一种反应</a:t>
            </a:r>
            <a:endParaRPr kumimoji="1" lang="en-US" altLang="zh-CN" sz="2800" b="1" dirty="0">
              <a:solidFill>
                <a:schemeClr val="accent1">
                  <a:lumMod val="50000"/>
                </a:schemeClr>
              </a:solidFill>
              <a:latin typeface="仿宋" panose="02010609060101010101" pitchFamily="49" charset="-122"/>
              <a:ea typeface="仿宋" panose="02010609060101010101" pitchFamily="49" charset="-122"/>
            </a:endParaRPr>
          </a:p>
          <a:p>
            <a:pPr>
              <a:lnSpc>
                <a:spcPct val="125000"/>
              </a:lnSpc>
            </a:pPr>
            <a:r>
              <a:rPr kumimoji="1" lang="en-US" altLang="zh-CN" sz="2800" b="1" dirty="0">
                <a:solidFill>
                  <a:schemeClr val="accent1">
                    <a:lumMod val="50000"/>
                  </a:schemeClr>
                </a:solidFill>
                <a:latin typeface="仿宋" panose="02010609060101010101" pitchFamily="49" charset="-122"/>
                <a:ea typeface="仿宋" panose="02010609060101010101" pitchFamily="49" charset="-122"/>
              </a:rPr>
              <a:t>    </a:t>
            </a:r>
            <a:r>
              <a:rPr kumimoji="1" lang="zh-CN" altLang="en-US" sz="2800" b="1" dirty="0">
                <a:solidFill>
                  <a:schemeClr val="accent1">
                    <a:lumMod val="50000"/>
                  </a:schemeClr>
                </a:solidFill>
                <a:latin typeface="仿宋" panose="02010609060101010101" pitchFamily="49" charset="-122"/>
                <a:ea typeface="仿宋" panose="02010609060101010101" pitchFamily="49" charset="-122"/>
              </a:rPr>
              <a:t>发生率万分之五至万分之十</a:t>
            </a:r>
            <a:r>
              <a:rPr lang="zh-CN" altLang="en-US" sz="2800" b="1" dirty="0">
                <a:solidFill>
                  <a:schemeClr val="accent1">
                    <a:lumMod val="50000"/>
                  </a:schemeClr>
                </a:solidFill>
                <a:latin typeface="仿宋" panose="02010609060101010101" pitchFamily="49" charset="-122"/>
                <a:ea typeface="仿宋" panose="02010609060101010101" pitchFamily="49" charset="-122"/>
              </a:rPr>
              <a:t>  </a:t>
            </a:r>
          </a:p>
          <a:p>
            <a:pPr>
              <a:lnSpc>
                <a:spcPct val="125000"/>
              </a:lnSpc>
            </a:pPr>
            <a:r>
              <a:rPr lang="zh-CN" altLang="en-US" sz="2800" b="1" dirty="0">
                <a:solidFill>
                  <a:srgbClr val="0000FF"/>
                </a:solidFill>
                <a:latin typeface="仿宋" panose="02010609060101010101" pitchFamily="49" charset="-122"/>
                <a:ea typeface="仿宋" panose="02010609060101010101" pitchFamily="49" charset="-122"/>
              </a:rPr>
              <a:t>    </a:t>
            </a:r>
            <a:r>
              <a:rPr lang="zh-CN" altLang="en-US" sz="2800" b="1" dirty="0">
                <a:solidFill>
                  <a:schemeClr val="accent1">
                    <a:lumMod val="50000"/>
                  </a:schemeClr>
                </a:solidFill>
                <a:latin typeface="仿宋" panose="02010609060101010101" pitchFamily="49" charset="-122"/>
                <a:ea typeface="仿宋" panose="02010609060101010101" pitchFamily="49" charset="-122"/>
              </a:rPr>
              <a:t>呈闪电式发生</a:t>
            </a:r>
            <a:endParaRPr lang="en-US" altLang="zh-CN" sz="2800" b="1" dirty="0">
              <a:solidFill>
                <a:schemeClr val="accent1">
                  <a:lumMod val="50000"/>
                </a:schemeClr>
              </a:solidFill>
              <a:latin typeface="仿宋" panose="02010609060101010101" pitchFamily="49" charset="-122"/>
              <a:ea typeface="仿宋" panose="02010609060101010101" pitchFamily="49" charset="-122"/>
            </a:endParaRPr>
          </a:p>
          <a:p>
            <a:pPr>
              <a:lnSpc>
                <a:spcPct val="125000"/>
              </a:lnSpc>
            </a:pPr>
            <a:r>
              <a:rPr kumimoji="1" lang="en-US" altLang="zh-CN" sz="2800" b="1" dirty="0">
                <a:solidFill>
                  <a:schemeClr val="accent1">
                    <a:lumMod val="50000"/>
                  </a:schemeClr>
                </a:solidFill>
                <a:latin typeface="仿宋" panose="02010609060101010101" pitchFamily="49" charset="-122"/>
                <a:ea typeface="仿宋" panose="02010609060101010101" pitchFamily="49" charset="-122"/>
              </a:rPr>
              <a:t>    </a:t>
            </a:r>
            <a:r>
              <a:rPr kumimoji="1" lang="zh-CN" altLang="en-US" sz="2800" b="1" dirty="0">
                <a:solidFill>
                  <a:schemeClr val="accent1">
                    <a:lumMod val="50000"/>
                  </a:schemeClr>
                </a:solidFill>
                <a:latin typeface="仿宋" panose="02010609060101010101" pitchFamily="49" charset="-122"/>
                <a:ea typeface="仿宋" panose="02010609060101010101" pitchFamily="49" charset="-122"/>
              </a:rPr>
              <a:t>发生于用药半小时后，极少数发生于连续用药过程中</a:t>
            </a:r>
            <a:endParaRPr kumimoji="1" lang="en-US" altLang="zh-CN" sz="2800" b="1" dirty="0">
              <a:solidFill>
                <a:schemeClr val="accent1">
                  <a:lumMod val="50000"/>
                </a:schemeClr>
              </a:solidFill>
              <a:latin typeface="仿宋" panose="02010609060101010101" pitchFamily="49" charset="-122"/>
              <a:ea typeface="仿宋" panose="02010609060101010101" pitchFamily="49" charset="-122"/>
            </a:endParaRPr>
          </a:p>
          <a:p>
            <a:pPr>
              <a:lnSpc>
                <a:spcPct val="125000"/>
              </a:lnSpc>
            </a:pPr>
            <a:r>
              <a:rPr kumimoji="1" lang="en-US" altLang="zh-CN" sz="2800" b="1" dirty="0">
                <a:solidFill>
                  <a:schemeClr val="accent1">
                    <a:lumMod val="50000"/>
                  </a:schemeClr>
                </a:solidFill>
                <a:latin typeface="仿宋" panose="02010609060101010101" pitchFamily="49" charset="-122"/>
                <a:ea typeface="仿宋" panose="02010609060101010101" pitchFamily="49" charset="-122"/>
              </a:rPr>
              <a:t>    </a:t>
            </a:r>
            <a:r>
              <a:rPr kumimoji="1" lang="zh-CN" altLang="en-US" sz="2800" b="1" dirty="0">
                <a:solidFill>
                  <a:schemeClr val="accent1">
                    <a:lumMod val="50000"/>
                  </a:schemeClr>
                </a:solidFill>
                <a:latin typeface="仿宋" panose="02010609060101010101" pitchFamily="49" charset="-122"/>
                <a:ea typeface="仿宋" panose="02010609060101010101" pitchFamily="49" charset="-122"/>
              </a:rPr>
              <a:t>大多发生在注射后</a:t>
            </a:r>
            <a:r>
              <a:rPr kumimoji="1" lang="en-US" altLang="zh-CN" sz="2800" b="1" dirty="0">
                <a:solidFill>
                  <a:schemeClr val="accent1">
                    <a:lumMod val="50000"/>
                  </a:schemeClr>
                </a:solidFill>
                <a:latin typeface="仿宋" panose="02010609060101010101" pitchFamily="49" charset="-122"/>
                <a:ea typeface="仿宋" panose="02010609060101010101" pitchFamily="49" charset="-122"/>
              </a:rPr>
              <a:t>5</a:t>
            </a:r>
            <a:r>
              <a:rPr kumimoji="1" lang="zh-CN" altLang="en-US" sz="2800" b="1" dirty="0">
                <a:solidFill>
                  <a:schemeClr val="accent1">
                    <a:lumMod val="50000"/>
                  </a:schemeClr>
                </a:solidFill>
                <a:latin typeface="仿宋" panose="02010609060101010101" pitchFamily="49" charset="-122"/>
                <a:ea typeface="仿宋" panose="02010609060101010101" pitchFamily="49" charset="-122"/>
              </a:rPr>
              <a:t>～</a:t>
            </a:r>
            <a:r>
              <a:rPr kumimoji="1" lang="en-US" altLang="zh-CN" sz="2800" b="1" dirty="0">
                <a:solidFill>
                  <a:schemeClr val="accent1">
                    <a:lumMod val="50000"/>
                  </a:schemeClr>
                </a:solidFill>
                <a:latin typeface="仿宋" panose="02010609060101010101" pitchFamily="49" charset="-122"/>
                <a:ea typeface="仿宋" panose="02010609060101010101" pitchFamily="49" charset="-122"/>
              </a:rPr>
              <a:t>20min</a:t>
            </a:r>
            <a:r>
              <a:rPr kumimoji="1" lang="zh-CN" altLang="en-US" sz="2800" b="1" dirty="0">
                <a:solidFill>
                  <a:schemeClr val="accent1">
                    <a:lumMod val="50000"/>
                  </a:schemeClr>
                </a:solidFill>
                <a:latin typeface="仿宋" panose="02010609060101010101" pitchFamily="49" charset="-122"/>
                <a:ea typeface="仿宋" panose="02010609060101010101" pitchFamily="49" charset="-122"/>
              </a:rPr>
              <a:t>之内</a:t>
            </a:r>
          </a:p>
          <a:p>
            <a:endParaRPr lang="zh-CN" altLang="en-US" sz="2800" dirty="0">
              <a:solidFill>
                <a:srgbClr val="000000"/>
              </a:solidFill>
              <a:latin typeface="楷体_GB2312" pitchFamily="49" charset="-122"/>
              <a:ea typeface="楷体_GB2312" pitchFamily="49" charset="-122"/>
            </a:endParaRPr>
          </a:p>
        </p:txBody>
      </p:sp>
    </p:spTree>
    <p:extLst>
      <p:ext uri="{BB962C8B-B14F-4D97-AF65-F5344CB8AC3E}">
        <p14:creationId xmlns:p14="http://schemas.microsoft.com/office/powerpoint/2010/main" xmlns="" val="41146572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DA8E31B-0C6E-43EA-A859-75C987547A68}"/>
              </a:ext>
            </a:extLst>
          </p:cNvPr>
          <p:cNvGrpSpPr/>
          <p:nvPr/>
        </p:nvGrpSpPr>
        <p:grpSpPr>
          <a:xfrm>
            <a:off x="983432" y="980728"/>
            <a:ext cx="4869418" cy="648072"/>
            <a:chOff x="5133" y="1064702"/>
            <a:chExt cx="1591348" cy="954809"/>
          </a:xfrm>
          <a:solidFill>
            <a:schemeClr val="accent1">
              <a:lumMod val="50000"/>
            </a:schemeClr>
          </a:solidFill>
        </p:grpSpPr>
        <p:sp>
          <p:nvSpPr>
            <p:cNvPr id="8" name="矩形: 圆角 7">
              <a:extLst>
                <a:ext uri="{FF2B5EF4-FFF2-40B4-BE49-F238E27FC236}">
                  <a16:creationId xmlns:a16="http://schemas.microsoft.com/office/drawing/2014/main" xmlns="" id="{FADE8166-F344-4C6A-889D-0208381295B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矩形: 圆角 4">
              <a:extLst>
                <a:ext uri="{FF2B5EF4-FFF2-40B4-BE49-F238E27FC236}">
                  <a16:creationId xmlns:a16="http://schemas.microsoft.com/office/drawing/2014/main" xmlns="" id="{21567E0A-E977-4FA2-97E5-089010FDE300}"/>
                </a:ext>
              </a:extLst>
            </p:cNvPr>
            <p:cNvSpPr txBox="1"/>
            <p:nvPr/>
          </p:nvSpPr>
          <p:spPr>
            <a:xfrm>
              <a:off x="5133" y="1116907"/>
              <a:ext cx="157668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临床表现</a:t>
              </a:r>
              <a:r>
                <a:rPr lang="en-US" altLang="zh-CN" sz="3200" dirty="0"/>
                <a:t>—</a:t>
              </a:r>
              <a:r>
                <a:rPr lang="zh-CN" altLang="en-US" sz="3200" dirty="0"/>
                <a:t>过敏性休克</a:t>
              </a:r>
              <a:endParaRPr lang="zh-CN" altLang="en-US" sz="3200" kern="1200" dirty="0"/>
            </a:p>
          </p:txBody>
        </p:sp>
      </p:grpSp>
      <p:sp>
        <p:nvSpPr>
          <p:cNvPr id="10" name="Rectangle 3">
            <a:extLst>
              <a:ext uri="{FF2B5EF4-FFF2-40B4-BE49-F238E27FC236}">
                <a16:creationId xmlns:a16="http://schemas.microsoft.com/office/drawing/2014/main" xmlns="" id="{3FDF422B-1204-439B-961D-2EEEF5015390}"/>
              </a:ext>
            </a:extLst>
          </p:cNvPr>
          <p:cNvSpPr txBox="1">
            <a:spLocks noChangeArrowheads="1"/>
          </p:cNvSpPr>
          <p:nvPr/>
        </p:nvSpPr>
        <p:spPr>
          <a:xfrm>
            <a:off x="407127" y="1699000"/>
            <a:ext cx="11377745" cy="4729665"/>
          </a:xfrm>
          <a:prstGeom prst="rect">
            <a:avLst/>
          </a:prstGeom>
        </p:spPr>
        <p:txBody>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等线"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等线"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等线"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ct val="0"/>
              </a:spcBef>
              <a:buFont typeface="Wingdings" panose="05000000000000000000" pitchFamily="2" charset="2"/>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1</a:t>
            </a:r>
            <a:r>
              <a:rPr lang="en-US" altLang="zh-CN" sz="2800" dirty="0">
                <a:latin typeface="黑体" panose="02010609060101010101" pitchFamily="49" charset="-122"/>
                <a:ea typeface="黑体" panose="02010609060101010101" pitchFamily="49" charset="-122"/>
              </a:rPr>
              <a:t>）</a:t>
            </a:r>
            <a:r>
              <a:rPr lang="zh-CN" altLang="en-US" sz="2800" dirty="0">
                <a:solidFill>
                  <a:srgbClr val="C00000"/>
                </a:solidFill>
                <a:latin typeface="黑体" panose="02010609060101010101" pitchFamily="49" charset="-122"/>
                <a:ea typeface="黑体" panose="02010609060101010101" pitchFamily="49" charset="-122"/>
              </a:rPr>
              <a:t>呼吸道阻塞症状：</a:t>
            </a:r>
            <a:endParaRPr lang="en-US" altLang="zh-CN" sz="2800" dirty="0">
              <a:solidFill>
                <a:srgbClr val="C00000"/>
              </a:solidFill>
              <a:latin typeface="黑体" panose="02010609060101010101" pitchFamily="49" charset="-122"/>
              <a:ea typeface="黑体" panose="02010609060101010101" pitchFamily="49" charset="-122"/>
            </a:endParaRPr>
          </a:p>
          <a:p>
            <a:pPr>
              <a:lnSpc>
                <a:spcPct val="115000"/>
              </a:lnSpc>
              <a:spcBef>
                <a:spcPct val="0"/>
              </a:spcBef>
              <a:buFont typeface="Wingdings" panose="05000000000000000000" pitchFamily="2" charset="2"/>
              <a:buNone/>
            </a:pPr>
            <a:r>
              <a:rPr lang="zh-CN" altLang="en-US" sz="2800" b="1" dirty="0">
                <a:latin typeface="仿宋" panose="02010609060101010101" pitchFamily="49" charset="-122"/>
                <a:ea typeface="仿宋" panose="02010609060101010101" pitchFamily="49" charset="-122"/>
              </a:rPr>
              <a:t>    喉头水肿、肺水肿所致</a:t>
            </a:r>
            <a:r>
              <a:rPr lang="en-US" sz="2800" b="1" dirty="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胸闷、气急、哮喘与呼吸困难、濒死感</a:t>
            </a:r>
            <a:r>
              <a:rPr lang="zh-CN" altLang="en-US" sz="2800" dirty="0">
                <a:latin typeface="黑体" panose="02010609060101010101" pitchFamily="49" charset="-122"/>
                <a:ea typeface="黑体" panose="02010609060101010101" pitchFamily="49" charset="-122"/>
              </a:rPr>
              <a:t>。</a:t>
            </a:r>
          </a:p>
          <a:p>
            <a:pPr>
              <a:lnSpc>
                <a:spcPct val="115000"/>
              </a:lnSpc>
              <a:spcBef>
                <a:spcPct val="0"/>
              </a:spcBef>
              <a:buFont typeface="Wingdings" panose="05000000000000000000" pitchFamily="2" charset="2"/>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2</a:t>
            </a:r>
            <a:r>
              <a:rPr lang="en-US" altLang="zh-CN" sz="2800" dirty="0">
                <a:latin typeface="黑体" panose="02010609060101010101" pitchFamily="49" charset="-122"/>
                <a:ea typeface="黑体" panose="02010609060101010101" pitchFamily="49" charset="-122"/>
              </a:rPr>
              <a:t>）</a:t>
            </a:r>
            <a:r>
              <a:rPr lang="zh-CN" altLang="en-US" sz="2800" dirty="0">
                <a:solidFill>
                  <a:srgbClr val="C00000"/>
                </a:solidFill>
                <a:latin typeface="黑体" panose="02010609060101010101" pitchFamily="49" charset="-122"/>
                <a:ea typeface="黑体" panose="02010609060101010101" pitchFamily="49" charset="-122"/>
              </a:rPr>
              <a:t>循环衰竭症状：</a:t>
            </a:r>
            <a:endParaRPr lang="en-US" altLang="zh-CN" sz="2800" dirty="0">
              <a:solidFill>
                <a:srgbClr val="C00000"/>
              </a:solidFill>
              <a:latin typeface="黑体" panose="02010609060101010101" pitchFamily="49" charset="-122"/>
              <a:ea typeface="黑体" panose="02010609060101010101" pitchFamily="49" charset="-122"/>
            </a:endParaRPr>
          </a:p>
          <a:p>
            <a:pPr>
              <a:lnSpc>
                <a:spcPct val="115000"/>
              </a:lnSpc>
              <a:spcBef>
                <a:spcPct val="0"/>
              </a:spcBef>
              <a:buFont typeface="Wingdings" panose="05000000000000000000" pitchFamily="2" charset="2"/>
              <a:buNone/>
            </a:pPr>
            <a:r>
              <a:rPr lang="zh-CN" altLang="en-US" sz="2800" b="1" dirty="0">
                <a:latin typeface="仿宋" panose="02010609060101010101" pitchFamily="49" charset="-122"/>
                <a:ea typeface="仿宋" panose="02010609060101010101" pitchFamily="49" charset="-122"/>
              </a:rPr>
              <a:t>     面色苍白，冷汗，紫绀，脉细，BP下降（血管扩张致有效循环血量不足）</a:t>
            </a:r>
            <a:r>
              <a:rPr lang="zh-CN" altLang="en-US" sz="2800" dirty="0">
                <a:latin typeface="黑体" panose="02010609060101010101" pitchFamily="49" charset="-122"/>
                <a:ea typeface="黑体" panose="02010609060101010101" pitchFamily="49" charset="-122"/>
              </a:rPr>
              <a:t>。</a:t>
            </a:r>
          </a:p>
          <a:p>
            <a:pPr>
              <a:lnSpc>
                <a:spcPct val="115000"/>
              </a:lnSpc>
              <a:spcBef>
                <a:spcPct val="0"/>
              </a:spcBef>
              <a:buFont typeface="Wingdings" panose="05000000000000000000" pitchFamily="2" charset="2"/>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3</a:t>
            </a:r>
            <a:r>
              <a:rPr lang="en-US" altLang="zh-CN" sz="2800" dirty="0">
                <a:latin typeface="黑体" panose="02010609060101010101" pitchFamily="49" charset="-122"/>
                <a:ea typeface="黑体" panose="02010609060101010101" pitchFamily="49" charset="-122"/>
              </a:rPr>
              <a:t>）</a:t>
            </a:r>
            <a:r>
              <a:rPr lang="zh-CN" altLang="en-US" sz="2800" dirty="0">
                <a:solidFill>
                  <a:srgbClr val="C00000"/>
                </a:solidFill>
                <a:latin typeface="黑体" panose="02010609060101010101" pitchFamily="49" charset="-122"/>
                <a:ea typeface="黑体" panose="02010609060101010101" pitchFamily="49" charset="-122"/>
              </a:rPr>
              <a:t>中枢神经症状：</a:t>
            </a:r>
            <a:endParaRPr lang="en-US" altLang="zh-CN" sz="2800" dirty="0">
              <a:solidFill>
                <a:srgbClr val="C00000"/>
              </a:solidFill>
              <a:latin typeface="黑体" panose="02010609060101010101" pitchFamily="49" charset="-122"/>
              <a:ea typeface="黑体" panose="02010609060101010101" pitchFamily="49" charset="-122"/>
            </a:endParaRPr>
          </a:p>
          <a:p>
            <a:pPr>
              <a:lnSpc>
                <a:spcPct val="115000"/>
              </a:lnSpc>
              <a:spcBef>
                <a:spcPct val="0"/>
              </a:spcBef>
              <a:buFont typeface="Wingdings" panose="05000000000000000000" pitchFamily="2" charset="2"/>
              <a:buNone/>
            </a:pPr>
            <a:r>
              <a:rPr lang="zh-CN" altLang="en-US" sz="2800" b="1" dirty="0">
                <a:latin typeface="仿宋" panose="02010609060101010101" pitchFamily="49" charset="-122"/>
                <a:ea typeface="仿宋" panose="02010609060101010101" pitchFamily="49" charset="-122"/>
              </a:rPr>
              <a:t>     头晕，眼花，四肢麻木，意识丧失，抽搐或大小便失禁等。脑缺氧所致。</a:t>
            </a:r>
          </a:p>
          <a:p>
            <a:pPr>
              <a:lnSpc>
                <a:spcPct val="115000"/>
              </a:lnSpc>
              <a:spcBef>
                <a:spcPct val="0"/>
              </a:spcBef>
              <a:buFont typeface="Wingdings" panose="05000000000000000000" pitchFamily="2" charset="2"/>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4</a:t>
            </a:r>
            <a:r>
              <a:rPr lang="en-US" altLang="zh-CN" sz="2800" dirty="0">
                <a:latin typeface="黑体" panose="02010609060101010101" pitchFamily="49" charset="-122"/>
                <a:ea typeface="黑体" panose="02010609060101010101" pitchFamily="49" charset="-122"/>
              </a:rPr>
              <a:t>）</a:t>
            </a:r>
            <a:r>
              <a:rPr lang="zh-CN" altLang="en-US" sz="2800" dirty="0">
                <a:solidFill>
                  <a:srgbClr val="C00000"/>
                </a:solidFill>
                <a:latin typeface="黑体" panose="02010609060101010101" pitchFamily="49" charset="-122"/>
                <a:ea typeface="黑体" panose="02010609060101010101" pitchFamily="49" charset="-122"/>
              </a:rPr>
              <a:t>皮肤过敏症状：</a:t>
            </a:r>
            <a:r>
              <a:rPr lang="zh-CN" altLang="en-US" sz="2800" b="1" dirty="0">
                <a:latin typeface="仿宋" panose="02010609060101010101" pitchFamily="49" charset="-122"/>
                <a:ea typeface="仿宋" panose="02010609060101010101" pitchFamily="49" charset="-122"/>
              </a:rPr>
              <a:t>瘙痒，荨麻疹恶心、呕吐、腹痛与腹泻等</a:t>
            </a:r>
            <a:r>
              <a:rPr lang="zh-CN" altLang="en-US" sz="2800" b="1" dirty="0">
                <a:solidFill>
                  <a:srgbClr val="3333FF"/>
                </a:solidFill>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a:t>
            </a:r>
          </a:p>
        </p:txBody>
      </p:sp>
    </p:spTree>
    <p:extLst>
      <p:ext uri="{BB962C8B-B14F-4D97-AF65-F5344CB8AC3E}">
        <p14:creationId xmlns:p14="http://schemas.microsoft.com/office/powerpoint/2010/main" xmlns="" val="381008870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DA8E31B-0C6E-43EA-A859-75C987547A68}"/>
              </a:ext>
            </a:extLst>
          </p:cNvPr>
          <p:cNvGrpSpPr/>
          <p:nvPr/>
        </p:nvGrpSpPr>
        <p:grpSpPr>
          <a:xfrm>
            <a:off x="983432" y="1196752"/>
            <a:ext cx="4869418" cy="648072"/>
            <a:chOff x="5133" y="1064702"/>
            <a:chExt cx="1591348" cy="954809"/>
          </a:xfrm>
          <a:solidFill>
            <a:schemeClr val="accent1">
              <a:lumMod val="50000"/>
            </a:schemeClr>
          </a:solidFill>
        </p:grpSpPr>
        <p:sp>
          <p:nvSpPr>
            <p:cNvPr id="8" name="矩形: 圆角 7">
              <a:extLst>
                <a:ext uri="{FF2B5EF4-FFF2-40B4-BE49-F238E27FC236}">
                  <a16:creationId xmlns:a16="http://schemas.microsoft.com/office/drawing/2014/main" xmlns="" id="{FADE8166-F344-4C6A-889D-0208381295B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矩形: 圆角 4">
              <a:extLst>
                <a:ext uri="{FF2B5EF4-FFF2-40B4-BE49-F238E27FC236}">
                  <a16:creationId xmlns:a16="http://schemas.microsoft.com/office/drawing/2014/main" xmlns="" id="{21567E0A-E977-4FA2-97E5-089010FDE300}"/>
                </a:ext>
              </a:extLst>
            </p:cNvPr>
            <p:cNvSpPr txBox="1"/>
            <p:nvPr/>
          </p:nvSpPr>
          <p:spPr>
            <a:xfrm>
              <a:off x="5133" y="1116907"/>
              <a:ext cx="1576680"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临床表现</a:t>
              </a:r>
              <a:r>
                <a:rPr lang="en-US" altLang="zh-CN" sz="3200" dirty="0"/>
                <a:t>—</a:t>
              </a:r>
              <a:r>
                <a:rPr lang="zh-CN" altLang="en-US" sz="3200" dirty="0"/>
                <a:t>血清病型反应</a:t>
              </a:r>
              <a:endParaRPr lang="zh-CN" altLang="en-US" sz="3200" kern="1200" dirty="0"/>
            </a:p>
          </p:txBody>
        </p:sp>
      </p:grpSp>
      <p:sp>
        <p:nvSpPr>
          <p:cNvPr id="10" name="文本框 9">
            <a:extLst>
              <a:ext uri="{FF2B5EF4-FFF2-40B4-BE49-F238E27FC236}">
                <a16:creationId xmlns:a16="http://schemas.microsoft.com/office/drawing/2014/main" xmlns="" id="{FC37B3E6-2052-421D-8693-90418AF29498}"/>
              </a:ext>
            </a:extLst>
          </p:cNvPr>
          <p:cNvSpPr txBox="1"/>
          <p:nvPr/>
        </p:nvSpPr>
        <p:spPr>
          <a:xfrm>
            <a:off x="983432" y="2203438"/>
            <a:ext cx="10081120" cy="1095493"/>
          </a:xfrm>
          <a:prstGeom prst="rect">
            <a:avLst/>
          </a:prstGeom>
          <a:noFill/>
        </p:spPr>
        <p:txBody>
          <a:bodyPr wrap="square">
            <a:spAutoFit/>
          </a:bodyPr>
          <a:lstStyle/>
          <a:p>
            <a:pPr>
              <a:lnSpc>
                <a:spcPct val="125000"/>
              </a:lnSpc>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用药后</a:t>
            </a:r>
            <a:r>
              <a:rPr lang="zh-CN" altLang="en-US" sz="2800" dirty="0">
                <a:solidFill>
                  <a:srgbClr val="FF0000"/>
                </a:solidFill>
                <a:latin typeface="黑体" panose="02010609060101010101" pitchFamily="49" charset="-122"/>
                <a:ea typeface="黑体" panose="02010609060101010101" pitchFamily="49" charset="-122"/>
              </a:rPr>
              <a:t>7～12</a:t>
            </a:r>
            <a:r>
              <a:rPr lang="zh-CN" altLang="en-US" sz="2800" dirty="0">
                <a:solidFill>
                  <a:schemeClr val="tx2"/>
                </a:solidFill>
                <a:latin typeface="黑体" panose="02010609060101010101" pitchFamily="49" charset="-122"/>
                <a:ea typeface="黑体" panose="02010609060101010101" pitchFamily="49" charset="-122"/>
              </a:rPr>
              <a:t>天</a:t>
            </a:r>
            <a:r>
              <a:rPr lang="zh-CN" altLang="en-US" sz="2800" dirty="0">
                <a:latin typeface="黑体" panose="02010609060101010101" pitchFamily="49" charset="-122"/>
                <a:ea typeface="黑体" panose="02010609060101010101" pitchFamily="49" charset="-122"/>
              </a:rPr>
              <a:t>出现，临床表现和血清病相似，如发热，关节肿痛，皮肤发痒，荨麻疹，全身淋巴结大，腹痛等症状。</a:t>
            </a:r>
          </a:p>
        </p:txBody>
      </p:sp>
      <p:pic>
        <p:nvPicPr>
          <p:cNvPr id="4" name="Picture 2" descr="geiyao111">
            <a:extLst>
              <a:ext uri="{FF2B5EF4-FFF2-40B4-BE49-F238E27FC236}">
                <a16:creationId xmlns:a16="http://schemas.microsoft.com/office/drawing/2014/main" xmlns="" id="{DDAB0BB7-80A4-4946-9CAF-7629D0F4894C}"/>
              </a:ext>
            </a:extLst>
          </p:cNvPr>
          <p:cNvPicPr>
            <a:picLocks noChangeAspect="1" noChangeArrowheads="1"/>
          </p:cNvPicPr>
          <p:nvPr/>
        </p:nvPicPr>
        <p:blipFill>
          <a:blip r:embed="rId3" cstate="print"/>
          <a:srcRect/>
          <a:stretch>
            <a:fillRect/>
          </a:stretch>
        </p:blipFill>
        <p:spPr bwMode="auto">
          <a:xfrm>
            <a:off x="1641455" y="3611289"/>
            <a:ext cx="3508488" cy="2592288"/>
          </a:xfrm>
          <a:prstGeom prst="rect">
            <a:avLst/>
          </a:prstGeom>
          <a:noFill/>
          <a:ln w="9525">
            <a:noFill/>
            <a:miter lim="800000"/>
            <a:headEnd/>
            <a:tailEnd/>
          </a:ln>
        </p:spPr>
      </p:pic>
      <p:pic>
        <p:nvPicPr>
          <p:cNvPr id="5" name="Picture 3" descr="xmz">
            <a:extLst>
              <a:ext uri="{FF2B5EF4-FFF2-40B4-BE49-F238E27FC236}">
                <a16:creationId xmlns:a16="http://schemas.microsoft.com/office/drawing/2014/main" xmlns="" id="{9CE877A6-73F2-4BB7-A22F-8BF2FE19930C}"/>
              </a:ext>
            </a:extLst>
          </p:cNvPr>
          <p:cNvPicPr>
            <a:picLocks noChangeAspect="1" noChangeArrowheads="1"/>
          </p:cNvPicPr>
          <p:nvPr/>
        </p:nvPicPr>
        <p:blipFill>
          <a:blip r:embed="rId4" cstate="print"/>
          <a:srcRect/>
          <a:stretch>
            <a:fillRect/>
          </a:stretch>
        </p:blipFill>
        <p:spPr bwMode="auto">
          <a:xfrm>
            <a:off x="6023998" y="3656251"/>
            <a:ext cx="4007801" cy="2547325"/>
          </a:xfrm>
          <a:prstGeom prst="rect">
            <a:avLst/>
          </a:prstGeom>
          <a:noFill/>
          <a:ln w="9525">
            <a:noFill/>
            <a:miter lim="800000"/>
            <a:headEnd/>
            <a:tailEnd/>
          </a:ln>
        </p:spPr>
      </p:pic>
    </p:spTree>
    <p:extLst>
      <p:ext uri="{BB962C8B-B14F-4D97-AF65-F5344CB8AC3E}">
        <p14:creationId xmlns:p14="http://schemas.microsoft.com/office/powerpoint/2010/main" xmlns="" val="203948622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D07D11F-ED6F-40DC-9C06-3FC5B1B7B4B0}"/>
              </a:ext>
            </a:extLst>
          </p:cNvPr>
          <p:cNvSpPr>
            <a:spLocks noGrp="1"/>
          </p:cNvSpPr>
          <p:nvPr>
            <p:ph type="body" sz="quarter" idx="10"/>
          </p:nvPr>
        </p:nvSpPr>
        <p:spPr>
          <a:xfrm>
            <a:off x="1254125" y="84138"/>
            <a:ext cx="8010525" cy="574675"/>
          </a:xfrm>
        </p:spPr>
        <p:txBody>
          <a:bodyPr/>
          <a:lstStyle/>
          <a:p>
            <a:pPr>
              <a:defRPr/>
            </a:pPr>
            <a:r>
              <a:rPr lang="zh-CN" altLang="en-US" sz="3200" dirty="0"/>
              <a:t>一、青霉素过敏试验与过敏反应的处理</a:t>
            </a:r>
          </a:p>
        </p:txBody>
      </p:sp>
      <p:sp>
        <p:nvSpPr>
          <p:cNvPr id="110595" name="灯片编号占位符 3">
            <a:extLst>
              <a:ext uri="{FF2B5EF4-FFF2-40B4-BE49-F238E27FC236}">
                <a16:creationId xmlns:a16="http://schemas.microsoft.com/office/drawing/2014/main" xmlns="" id="{D9249BF4-C420-4CC0-91F7-75392E0D86FE}"/>
              </a:ext>
            </a:extLst>
          </p:cNvPr>
          <p:cNvSpPr txBox="1">
            <a:spLocks/>
          </p:cNvSpPr>
          <p:nvPr/>
        </p:nvSpPr>
        <p:spPr bwMode="auto">
          <a:xfrm>
            <a:off x="8931275" y="6396038"/>
            <a:ext cx="2952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黑体" panose="02010609060101010101" pitchFamily="49" charset="-122"/>
                <a:cs typeface="等线"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cs typeface="等线"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3pPr>
            <a:lvl4pPr marL="12001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4pPr>
            <a:lvl5pPr marL="15430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Arial" panose="020B0604020202020204" pitchFamily="34" charset="0"/>
                <a:ea typeface="黑体" panose="02010609060101010101" pitchFamily="49" charset="-122"/>
                <a:cs typeface="等线" panose="02010600030101010101" pitchFamily="2" charset="-122"/>
              </a:defRPr>
            </a:lvl9pPr>
          </a:lstStyle>
          <a:p>
            <a:pPr>
              <a:lnSpc>
                <a:spcPct val="100000"/>
              </a:lnSpc>
              <a:spcBef>
                <a:spcPct val="0"/>
              </a:spcBef>
              <a:buFontTx/>
              <a:buNone/>
            </a:pPr>
            <a:r>
              <a:rPr lang="zh-CN" altLang="en-US" sz="1800">
                <a:solidFill>
                  <a:schemeClr val="bg1"/>
                </a:solidFill>
                <a:latin typeface="华文行楷" panose="02010800040101010101" pitchFamily="2" charset="-122"/>
                <a:ea typeface="华文行楷" panose="02010800040101010101" pitchFamily="2" charset="-122"/>
              </a:rPr>
              <a:t>郑州澍青医学高等专科学校</a:t>
            </a:r>
          </a:p>
        </p:txBody>
      </p:sp>
      <p:grpSp>
        <p:nvGrpSpPr>
          <p:cNvPr id="7" name="组合 6">
            <a:extLst>
              <a:ext uri="{FF2B5EF4-FFF2-40B4-BE49-F238E27FC236}">
                <a16:creationId xmlns:a16="http://schemas.microsoft.com/office/drawing/2014/main" xmlns="" id="{5DA8E31B-0C6E-43EA-A859-75C987547A68}"/>
              </a:ext>
            </a:extLst>
          </p:cNvPr>
          <p:cNvGrpSpPr/>
          <p:nvPr/>
        </p:nvGrpSpPr>
        <p:grpSpPr>
          <a:xfrm>
            <a:off x="983432" y="1196752"/>
            <a:ext cx="7344816" cy="648072"/>
            <a:chOff x="5133" y="1064702"/>
            <a:chExt cx="1591348" cy="954809"/>
          </a:xfrm>
          <a:solidFill>
            <a:schemeClr val="accent1">
              <a:lumMod val="50000"/>
            </a:schemeClr>
          </a:solidFill>
        </p:grpSpPr>
        <p:sp>
          <p:nvSpPr>
            <p:cNvPr id="8" name="矩形: 圆角 7">
              <a:extLst>
                <a:ext uri="{FF2B5EF4-FFF2-40B4-BE49-F238E27FC236}">
                  <a16:creationId xmlns:a16="http://schemas.microsoft.com/office/drawing/2014/main" xmlns="" id="{FADE8166-F344-4C6A-889D-0208381295B2}"/>
                </a:ext>
              </a:extLst>
            </p:cNvPr>
            <p:cNvSpPr/>
            <p:nvPr/>
          </p:nvSpPr>
          <p:spPr>
            <a:xfrm>
              <a:off x="5133" y="1064702"/>
              <a:ext cx="1591348" cy="954809"/>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矩形: 圆角 4">
              <a:extLst>
                <a:ext uri="{FF2B5EF4-FFF2-40B4-BE49-F238E27FC236}">
                  <a16:creationId xmlns:a16="http://schemas.microsoft.com/office/drawing/2014/main" xmlns="" id="{21567E0A-E977-4FA2-97E5-089010FDE300}"/>
                </a:ext>
              </a:extLst>
            </p:cNvPr>
            <p:cNvSpPr txBox="1"/>
            <p:nvPr/>
          </p:nvSpPr>
          <p:spPr>
            <a:xfrm>
              <a:off x="5133" y="1116907"/>
              <a:ext cx="1591348" cy="8466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3200" dirty="0"/>
                <a:t>临床表现</a:t>
              </a:r>
              <a:r>
                <a:rPr lang="en-US" altLang="zh-CN" sz="3200" dirty="0"/>
                <a:t>—</a:t>
              </a:r>
              <a:r>
                <a:rPr lang="zh-CN" altLang="en-US" sz="3200" dirty="0"/>
                <a:t>各器官或组织的过敏反应</a:t>
              </a:r>
              <a:endParaRPr lang="zh-CN" altLang="en-US" sz="3200" kern="1200" dirty="0"/>
            </a:p>
          </p:txBody>
        </p:sp>
      </p:grpSp>
      <p:sp>
        <p:nvSpPr>
          <p:cNvPr id="10" name="文本框 9">
            <a:extLst>
              <a:ext uri="{FF2B5EF4-FFF2-40B4-BE49-F238E27FC236}">
                <a16:creationId xmlns:a16="http://schemas.microsoft.com/office/drawing/2014/main" xmlns="" id="{8610307D-2D85-4085-9506-04C4B6D7D42A}"/>
              </a:ext>
            </a:extLst>
          </p:cNvPr>
          <p:cNvSpPr txBox="1"/>
          <p:nvPr/>
        </p:nvSpPr>
        <p:spPr>
          <a:xfrm>
            <a:off x="997235" y="2167596"/>
            <a:ext cx="10729192" cy="2522807"/>
          </a:xfrm>
          <a:prstGeom prst="rect">
            <a:avLst/>
          </a:prstGeom>
          <a:noFill/>
        </p:spPr>
        <p:txBody>
          <a:bodyPr wrap="square">
            <a:spAutoFit/>
          </a:bodyPr>
          <a:lstStyle/>
          <a:p>
            <a:pPr marL="285750" indent="-285750">
              <a:lnSpc>
                <a:spcPct val="20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皮肤过敏反应：重者会发生剥脱性皮炎。</a:t>
            </a:r>
          </a:p>
          <a:p>
            <a:pPr marL="285750" indent="-285750">
              <a:lnSpc>
                <a:spcPct val="20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呼吸道过敏：引起哮喘或诱发原来的哮喘发作。</a:t>
            </a:r>
          </a:p>
          <a:p>
            <a:pPr marL="285750" indent="-285750">
              <a:lnSpc>
                <a:spcPct val="200000"/>
              </a:lnSpc>
              <a:buFont typeface="Wingdings" panose="05000000000000000000" pitchFamily="2" charset="2"/>
              <a:buChar char="u"/>
            </a:pPr>
            <a:r>
              <a:rPr lang="zh-CN" altLang="en-US" sz="2800" dirty="0">
                <a:latin typeface="黑体" panose="02010609060101010101" pitchFamily="49" charset="-122"/>
                <a:ea typeface="黑体" panose="02010609060101010101" pitchFamily="49" charset="-122"/>
              </a:rPr>
              <a:t>消化系统过敏：可出现过敏性紫癜，以腹痛、便血为主要症状。</a:t>
            </a:r>
            <a:endParaRPr lang="zh-CN" altLang="en-US" dirty="0">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xmlns="" id="{EFF482DD-E468-4596-B86F-5294024A554B}"/>
              </a:ext>
            </a:extLst>
          </p:cNvPr>
          <p:cNvSpPr txBox="1"/>
          <p:nvPr/>
        </p:nvSpPr>
        <p:spPr>
          <a:xfrm>
            <a:off x="983432" y="5013175"/>
            <a:ext cx="9865096" cy="1075103"/>
          </a:xfrm>
          <a:prstGeom prst="rect">
            <a:avLst/>
          </a:prstGeom>
          <a:noFill/>
        </p:spPr>
        <p:txBody>
          <a:bodyPr wrap="square">
            <a:spAutoFit/>
          </a:bodyPr>
          <a:lstStyle/>
          <a:p>
            <a:pPr>
              <a:lnSpc>
                <a:spcPct val="120000"/>
              </a:lnSpc>
            </a:pPr>
            <a:r>
              <a:rPr lang="zh-CN" altLang="en-US" sz="2800" b="1" dirty="0">
                <a:solidFill>
                  <a:srgbClr val="7030A0"/>
                </a:solidFill>
                <a:latin typeface="仿宋" panose="02010609060101010101" pitchFamily="49" charset="-122"/>
                <a:ea typeface="仿宋" panose="02010609060101010101" pitchFamily="49" charset="-122"/>
              </a:rPr>
              <a:t>    所有症状可单独出现，也可同时存在，临床最早出现的是呼吸道症状或皮肤瘙痒，一定注意患者主诉。</a:t>
            </a:r>
            <a:endParaRPr lang="zh-CN" altLang="en-US" sz="2800" dirty="0">
              <a:solidFill>
                <a:srgbClr val="7030A0"/>
              </a:solidFill>
            </a:endParaRPr>
          </a:p>
        </p:txBody>
      </p:sp>
    </p:spTree>
    <p:extLst>
      <p:ext uri="{BB962C8B-B14F-4D97-AF65-F5344CB8AC3E}">
        <p14:creationId xmlns:p14="http://schemas.microsoft.com/office/powerpoint/2010/main" xmlns="" val="69312019"/>
      </p:ext>
    </p:extLst>
  </p:cSld>
  <p:clrMapOvr>
    <a:masterClrMapping/>
  </p:clrMapOvr>
  <p:transition spd="slow"/>
</p:sld>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7F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15762</TotalTime>
  <Pages>0</Pages>
  <Words>3919</Words>
  <Characters>0</Characters>
  <Application>Microsoft Office PowerPoint</Application>
  <DocSecurity>0</DocSecurity>
  <PresentationFormat>自定义</PresentationFormat>
  <Lines>0</Lines>
  <Paragraphs>338</Paragraphs>
  <Slides>32</Slides>
  <Notes>25</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第十二章   病人的清洁卫生</dc:title>
  <dc:creator>aa</dc:creator>
  <cp:lastModifiedBy>Administrator</cp:lastModifiedBy>
  <cp:revision>960</cp:revision>
  <dcterms:created xsi:type="dcterms:W3CDTF">2004-08-22T02:09:39Z</dcterms:created>
  <dcterms:modified xsi:type="dcterms:W3CDTF">2022-08-22T15:18:36Z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2052-9.1.0.5218</vt:lpwstr>
  </property>
</Properties>
</file>